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0f284082c41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d1c3b71f84ba7"/>
  </p:sldMasterIdLst>
  <p:sldIdLst>
    <p:sldId xmlns:r="http://schemas.openxmlformats.org/officeDocument/2006/relationships" id="256" r:id="Rd4eb231a78a34892"/>
    <p:sldId xmlns:r="http://schemas.openxmlformats.org/officeDocument/2006/relationships" id="257" r:id="R67b0989913c543be"/>
    <p:sldId xmlns:r="http://schemas.openxmlformats.org/officeDocument/2006/relationships" id="258" r:id="R7b4897057405445e"/>
    <p:sldId xmlns:r="http://schemas.openxmlformats.org/officeDocument/2006/relationships" id="259" r:id="Rbf8142e55d7f45db"/>
    <p:sldId xmlns:r="http://schemas.openxmlformats.org/officeDocument/2006/relationships" id="260" r:id="R3b1b946fc09a4da0"/>
    <p:sldId xmlns:r="http://schemas.openxmlformats.org/officeDocument/2006/relationships" id="261" r:id="Rccf525c21e0b4860"/>
    <p:sldId xmlns:r="http://schemas.openxmlformats.org/officeDocument/2006/relationships" id="262" r:id="Rd656d9e5dfd9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d1c3b71f84ba7" /><Relationship Type="http://schemas.openxmlformats.org/officeDocument/2006/relationships/slide" Target="/ppt/slides/slide1.xml" Id="Rd4eb231a78a34892" /><Relationship Type="http://schemas.openxmlformats.org/officeDocument/2006/relationships/slide" Target="/ppt/slides/slide2.xml" Id="R67b0989913c543be" /><Relationship Type="http://schemas.openxmlformats.org/officeDocument/2006/relationships/slide" Target="/ppt/slides/slide3.xml" Id="R7b4897057405445e" /><Relationship Type="http://schemas.openxmlformats.org/officeDocument/2006/relationships/slide" Target="/ppt/slides/slide4.xml" Id="Rbf8142e55d7f45db" /><Relationship Type="http://schemas.openxmlformats.org/officeDocument/2006/relationships/slide" Target="/ppt/slides/slide5.xml" Id="R3b1b946fc09a4da0" /><Relationship Type="http://schemas.openxmlformats.org/officeDocument/2006/relationships/slide" Target="/ppt/slides/slide6.xml" Id="Rccf525c21e0b4860" /><Relationship Type="http://schemas.openxmlformats.org/officeDocument/2006/relationships/slide" Target="/ppt/slides/slide7.xml" Id="Rd656d9e5dfd9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aaa033e8c4d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dea5daa30470d" /><Relationship Type="http://schemas.openxmlformats.org/officeDocument/2006/relationships/theme" Target="/ppt/slideMasters/theme/theme1.xml" Id="R094903b81bf24b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edea5daa3047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1222e1d942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fb2c939b7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0185b7358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715f0f94e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ab1024a2042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9cb2788ba4b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4b87f5fdd45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TANDEM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TANDEM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61 365 907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12 189 382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10 298 787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3 537 937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27 404 972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11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www.tandem.as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947 857 169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TANDEM AS</a:t>
            </a:r>
          </a:p>
        </p:txBody>
      </p:sp>
    </p:spTree>
  </p:cSld>
  <p:clrMapOvr>
    <a:masterClrMapping xmlns:a="http://schemas.openxmlformats.org/drawingml/2006/main"/>
  </p:clrMapOvr>
</p:sld>
</file>