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a9a79085f14c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b95a4bfb0e42f6"/>
  </p:sldMasterIdLst>
  <p:sldIdLst>
    <p:sldId xmlns:r="http://schemas.openxmlformats.org/officeDocument/2006/relationships" id="256" r:id="R49a14e40c4da463f"/>
    <p:sldId xmlns:r="http://schemas.openxmlformats.org/officeDocument/2006/relationships" id="257" r:id="R00a5ac79477b41be"/>
    <p:sldId xmlns:r="http://schemas.openxmlformats.org/officeDocument/2006/relationships" id="258" r:id="R2cce1a1a3937445e"/>
    <p:sldId xmlns:r="http://schemas.openxmlformats.org/officeDocument/2006/relationships" id="259" r:id="R3be2e216814c4a25"/>
    <p:sldId xmlns:r="http://schemas.openxmlformats.org/officeDocument/2006/relationships" id="260" r:id="Rfebfe778692f4b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95a4bfb0e42f6" /><Relationship Type="http://schemas.openxmlformats.org/officeDocument/2006/relationships/slide" Target="/ppt/slides/slide1.xml" Id="R49a14e40c4da463f" /><Relationship Type="http://schemas.openxmlformats.org/officeDocument/2006/relationships/slide" Target="/ppt/slides/slide2.xml" Id="R00a5ac79477b41be" /><Relationship Type="http://schemas.openxmlformats.org/officeDocument/2006/relationships/slide" Target="/ppt/slides/slide3.xml" Id="R2cce1a1a3937445e" /><Relationship Type="http://schemas.openxmlformats.org/officeDocument/2006/relationships/slide" Target="/ppt/slides/slide4.xml" Id="R3be2e216814c4a25" /><Relationship Type="http://schemas.openxmlformats.org/officeDocument/2006/relationships/slide" Target="/ppt/slides/slide5.xml" Id="Rfebfe778692f4b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8c297d9a94f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4d12818944e38" /><Relationship Type="http://schemas.openxmlformats.org/officeDocument/2006/relationships/theme" Target="/ppt/slideMasters/theme/theme1.xml" Id="Rd12e5a3b307e48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4d12818944e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d0c9965da48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5dd8cb9914f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47610d72b43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e57e1f9d94b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02f0d34b94d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BUD OG HUSTAD FORSIKRING GJENSIDIG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BUD OG HUSTAD FORSIKRING GJENSIDIG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Assuransevegen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firmapost@budoghustad.no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www.budoghustad.no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947 440 519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