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2cc862c0b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b74c8c4d6452a"/>
  </p:sldMasterIdLst>
  <p:sldIdLst>
    <p:sldId xmlns:r="http://schemas.openxmlformats.org/officeDocument/2006/relationships" id="256" r:id="R362928734ebf420c"/>
    <p:sldId xmlns:r="http://schemas.openxmlformats.org/officeDocument/2006/relationships" id="257" r:id="Rb98e3a28ed53495e"/>
    <p:sldId xmlns:r="http://schemas.openxmlformats.org/officeDocument/2006/relationships" id="258" r:id="Re96586e4c5a94f52"/>
    <p:sldId xmlns:r="http://schemas.openxmlformats.org/officeDocument/2006/relationships" id="259" r:id="R295762628fae4bc2"/>
    <p:sldId xmlns:r="http://schemas.openxmlformats.org/officeDocument/2006/relationships" id="260" r:id="R6e6cae4681ad4d95"/>
    <p:sldId xmlns:r="http://schemas.openxmlformats.org/officeDocument/2006/relationships" id="261" r:id="Rf676e1eab922443c"/>
    <p:sldId xmlns:r="http://schemas.openxmlformats.org/officeDocument/2006/relationships" id="262" r:id="R686dab114fb9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b74c8c4d6452a" /><Relationship Type="http://schemas.openxmlformats.org/officeDocument/2006/relationships/slide" Target="/ppt/slides/slide1.xml" Id="R362928734ebf420c" /><Relationship Type="http://schemas.openxmlformats.org/officeDocument/2006/relationships/slide" Target="/ppt/slides/slide2.xml" Id="Rb98e3a28ed53495e" /><Relationship Type="http://schemas.openxmlformats.org/officeDocument/2006/relationships/slide" Target="/ppt/slides/slide3.xml" Id="Re96586e4c5a94f52" /><Relationship Type="http://schemas.openxmlformats.org/officeDocument/2006/relationships/slide" Target="/ppt/slides/slide4.xml" Id="R295762628fae4bc2" /><Relationship Type="http://schemas.openxmlformats.org/officeDocument/2006/relationships/slide" Target="/ppt/slides/slide5.xml" Id="R6e6cae4681ad4d95" /><Relationship Type="http://schemas.openxmlformats.org/officeDocument/2006/relationships/slide" Target="/ppt/slides/slide6.xml" Id="Rf676e1eab922443c" /><Relationship Type="http://schemas.openxmlformats.org/officeDocument/2006/relationships/slide" Target="/ppt/slides/slide7.xml" Id="R686dab114fb9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185521980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012768624116" /><Relationship Type="http://schemas.openxmlformats.org/officeDocument/2006/relationships/theme" Target="/ppt/slideMasters/theme/theme1.xml" Id="R95870a7422fc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301276862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c229fe79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6e1a7304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d7624677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5a004d31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ea5a15cb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c39dbb8c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9847af49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