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82763bc67645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18b1bd9783487c"/>
  </p:sldMasterIdLst>
  <p:sldIdLst>
    <p:sldId xmlns:r="http://schemas.openxmlformats.org/officeDocument/2006/relationships" id="256" r:id="R5fe5c818eaed40da"/>
    <p:sldId xmlns:r="http://schemas.openxmlformats.org/officeDocument/2006/relationships" id="257" r:id="R1eb9f6f5a8264cba"/>
    <p:sldId xmlns:r="http://schemas.openxmlformats.org/officeDocument/2006/relationships" id="258" r:id="R29c7d0f39fbe4400"/>
    <p:sldId xmlns:r="http://schemas.openxmlformats.org/officeDocument/2006/relationships" id="259" r:id="R595424b8edb84fef"/>
    <p:sldId xmlns:r="http://schemas.openxmlformats.org/officeDocument/2006/relationships" id="260" r:id="Rcfa2188d10d542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18b1bd9783487c" /><Relationship Type="http://schemas.openxmlformats.org/officeDocument/2006/relationships/slide" Target="/ppt/slides/slide1.xml" Id="R5fe5c818eaed40da" /><Relationship Type="http://schemas.openxmlformats.org/officeDocument/2006/relationships/slide" Target="/ppt/slides/slide2.xml" Id="R1eb9f6f5a8264cba" /><Relationship Type="http://schemas.openxmlformats.org/officeDocument/2006/relationships/slide" Target="/ppt/slides/slide3.xml" Id="R29c7d0f39fbe4400" /><Relationship Type="http://schemas.openxmlformats.org/officeDocument/2006/relationships/slide" Target="/ppt/slides/slide4.xml" Id="R595424b8edb84fef" /><Relationship Type="http://schemas.openxmlformats.org/officeDocument/2006/relationships/slide" Target="/ppt/slides/slide5.xml" Id="Rcfa2188d10d542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05998c02943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c53714d614f61" /><Relationship Type="http://schemas.openxmlformats.org/officeDocument/2006/relationships/theme" Target="/ppt/slideMasters/theme/theme1.xml" Id="R11fdcc116d334c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8c53714d614f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aa8dc7fe949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6844bc43644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f7264561e4d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e4d204b3440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99dcacfcf42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SPAREBANK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Orkdalsveien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49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post@orklasparebank.no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947 278 770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