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4626c2068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d4de8cbc34c4e"/>
  </p:sldMasterIdLst>
  <p:sldIdLst>
    <p:sldId xmlns:r="http://schemas.openxmlformats.org/officeDocument/2006/relationships" id="256" r:id="Redaf65db02d24724"/>
    <p:sldId xmlns:r="http://schemas.openxmlformats.org/officeDocument/2006/relationships" id="257" r:id="R935e7e249c2b48fd"/>
    <p:sldId xmlns:r="http://schemas.openxmlformats.org/officeDocument/2006/relationships" id="258" r:id="R2b22eb4723c94cc0"/>
    <p:sldId xmlns:r="http://schemas.openxmlformats.org/officeDocument/2006/relationships" id="259" r:id="Re8587d4221ef4fcc"/>
    <p:sldId xmlns:r="http://schemas.openxmlformats.org/officeDocument/2006/relationships" id="260" r:id="Rb78efe572c2c4bd5"/>
    <p:sldId xmlns:r="http://schemas.openxmlformats.org/officeDocument/2006/relationships" id="261" r:id="R0ac9ebb95ba84f14"/>
    <p:sldId xmlns:r="http://schemas.openxmlformats.org/officeDocument/2006/relationships" id="262" r:id="R8bb68e000b3a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d4de8cbc34c4e" /><Relationship Type="http://schemas.openxmlformats.org/officeDocument/2006/relationships/slide" Target="/ppt/slides/slide1.xml" Id="Redaf65db02d24724" /><Relationship Type="http://schemas.openxmlformats.org/officeDocument/2006/relationships/slide" Target="/ppt/slides/slide2.xml" Id="R935e7e249c2b48fd" /><Relationship Type="http://schemas.openxmlformats.org/officeDocument/2006/relationships/slide" Target="/ppt/slides/slide3.xml" Id="R2b22eb4723c94cc0" /><Relationship Type="http://schemas.openxmlformats.org/officeDocument/2006/relationships/slide" Target="/ppt/slides/slide4.xml" Id="Re8587d4221ef4fcc" /><Relationship Type="http://schemas.openxmlformats.org/officeDocument/2006/relationships/slide" Target="/ppt/slides/slide5.xml" Id="Rb78efe572c2c4bd5" /><Relationship Type="http://schemas.openxmlformats.org/officeDocument/2006/relationships/slide" Target="/ppt/slides/slide6.xml" Id="R0ac9ebb95ba84f14" /><Relationship Type="http://schemas.openxmlformats.org/officeDocument/2006/relationships/slide" Target="/ppt/slides/slide7.xml" Id="R8bb68e000b3a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9982c6f6f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3dd6b4b941df" /><Relationship Type="http://schemas.openxmlformats.org/officeDocument/2006/relationships/theme" Target="/ppt/slideMasters/theme/theme1.xml" Id="R2f0a0f0349fd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a3dd6b4b9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32b7bf76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59323f04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742f167e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efb7a2b8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c3cd0951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7bd4da220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19f11876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