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f32c6d19f0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96bc0dc344a54"/>
  </p:sldMasterIdLst>
  <p:sldIdLst>
    <p:sldId xmlns:r="http://schemas.openxmlformats.org/officeDocument/2006/relationships" id="256" r:id="Rdda20cc597a74573"/>
    <p:sldId xmlns:r="http://schemas.openxmlformats.org/officeDocument/2006/relationships" id="257" r:id="R4b9f8ca2fafb4c0b"/>
    <p:sldId xmlns:r="http://schemas.openxmlformats.org/officeDocument/2006/relationships" id="258" r:id="R1c4c096895fe4707"/>
    <p:sldId xmlns:r="http://schemas.openxmlformats.org/officeDocument/2006/relationships" id="259" r:id="Ra55ecd9fa18740e1"/>
    <p:sldId xmlns:r="http://schemas.openxmlformats.org/officeDocument/2006/relationships" id="260" r:id="R0cc9762ab6d640ff"/>
    <p:sldId xmlns:r="http://schemas.openxmlformats.org/officeDocument/2006/relationships" id="261" r:id="R82c827de5f644472"/>
    <p:sldId xmlns:r="http://schemas.openxmlformats.org/officeDocument/2006/relationships" id="262" r:id="Rbde1cf736e57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96bc0dc344a54" /><Relationship Type="http://schemas.openxmlformats.org/officeDocument/2006/relationships/slide" Target="/ppt/slides/slide1.xml" Id="Rdda20cc597a74573" /><Relationship Type="http://schemas.openxmlformats.org/officeDocument/2006/relationships/slide" Target="/ppt/slides/slide2.xml" Id="R4b9f8ca2fafb4c0b" /><Relationship Type="http://schemas.openxmlformats.org/officeDocument/2006/relationships/slide" Target="/ppt/slides/slide3.xml" Id="R1c4c096895fe4707" /><Relationship Type="http://schemas.openxmlformats.org/officeDocument/2006/relationships/slide" Target="/ppt/slides/slide4.xml" Id="Ra55ecd9fa18740e1" /><Relationship Type="http://schemas.openxmlformats.org/officeDocument/2006/relationships/slide" Target="/ppt/slides/slide5.xml" Id="R0cc9762ab6d640ff" /><Relationship Type="http://schemas.openxmlformats.org/officeDocument/2006/relationships/slide" Target="/ppt/slides/slide6.xml" Id="R82c827de5f644472" /><Relationship Type="http://schemas.openxmlformats.org/officeDocument/2006/relationships/slide" Target="/ppt/slides/slide7.xml" Id="Rbde1cf736e57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4f8b4f0a64e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689897d3c4f11" /><Relationship Type="http://schemas.openxmlformats.org/officeDocument/2006/relationships/theme" Target="/ppt/slideMasters/theme/theme1.xml" Id="Rd8413fa38fee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689897d3c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6f755daaf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aab8c6f07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3ad2c2e904f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575e61d994d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5dca093884c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7cf6ecf9c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c03db362e40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MILLENIUM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MILLENIUM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72 518 292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77 308 623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HEIBERG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947 014 781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