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b2207170b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48376525d45cb"/>
  </p:sldMasterIdLst>
  <p:sldIdLst>
    <p:sldId xmlns:r="http://schemas.openxmlformats.org/officeDocument/2006/relationships" id="256" r:id="R798aaf399c9342cd"/>
    <p:sldId xmlns:r="http://schemas.openxmlformats.org/officeDocument/2006/relationships" id="257" r:id="Rc88234a0f28a4c43"/>
    <p:sldId xmlns:r="http://schemas.openxmlformats.org/officeDocument/2006/relationships" id="258" r:id="R8aa73c741b614978"/>
    <p:sldId xmlns:r="http://schemas.openxmlformats.org/officeDocument/2006/relationships" id="259" r:id="R43bcc8ec1278482c"/>
    <p:sldId xmlns:r="http://schemas.openxmlformats.org/officeDocument/2006/relationships" id="260" r:id="R1373374db15d4f00"/>
    <p:sldId xmlns:r="http://schemas.openxmlformats.org/officeDocument/2006/relationships" id="261" r:id="R9e6e61ccdaeb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48376525d45cb" /><Relationship Type="http://schemas.openxmlformats.org/officeDocument/2006/relationships/slide" Target="/ppt/slides/slide1.xml" Id="R798aaf399c9342cd" /><Relationship Type="http://schemas.openxmlformats.org/officeDocument/2006/relationships/slide" Target="/ppt/slides/slide2.xml" Id="Rc88234a0f28a4c43" /><Relationship Type="http://schemas.openxmlformats.org/officeDocument/2006/relationships/slide" Target="/ppt/slides/slide3.xml" Id="R8aa73c741b614978" /><Relationship Type="http://schemas.openxmlformats.org/officeDocument/2006/relationships/slide" Target="/ppt/slides/slide4.xml" Id="R43bcc8ec1278482c" /><Relationship Type="http://schemas.openxmlformats.org/officeDocument/2006/relationships/slide" Target="/ppt/slides/slide5.xml" Id="R1373374db15d4f00" /><Relationship Type="http://schemas.openxmlformats.org/officeDocument/2006/relationships/slide" Target="/ppt/slides/slide6.xml" Id="R9e6e61ccdaeb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888cd6392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5a4922d454568" /><Relationship Type="http://schemas.openxmlformats.org/officeDocument/2006/relationships/theme" Target="/ppt/slideMasters/theme/theme1.xml" Id="Rb9f2a3f49b67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5a4922d45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1d1ed2f77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1e82c897c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59b6fe6a8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9d65b680a40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b513a113e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f613ce5af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SOGN OG FJORDANE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SOGN OG FJORDANE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SOGN OG FJORDANE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FJALER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SOGN OG FJORDANE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FRANSSON INGEBORG J AASE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Langebruvegen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oystein.sellevold@ssf.no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www.ssf.no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946 670 081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