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249c764f9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31d74ada1415c"/>
  </p:sldMasterIdLst>
  <p:sldIdLst>
    <p:sldId xmlns:r="http://schemas.openxmlformats.org/officeDocument/2006/relationships" id="256" r:id="R4b51594b9ea644d0"/>
    <p:sldId xmlns:r="http://schemas.openxmlformats.org/officeDocument/2006/relationships" id="257" r:id="R6949989bbac14b91"/>
    <p:sldId xmlns:r="http://schemas.openxmlformats.org/officeDocument/2006/relationships" id="258" r:id="R03ac051461ad4483"/>
    <p:sldId xmlns:r="http://schemas.openxmlformats.org/officeDocument/2006/relationships" id="259" r:id="R99b67f6ea4bb441e"/>
    <p:sldId xmlns:r="http://schemas.openxmlformats.org/officeDocument/2006/relationships" id="260" r:id="R411d8d69ec334fd3"/>
    <p:sldId xmlns:r="http://schemas.openxmlformats.org/officeDocument/2006/relationships" id="261" r:id="Rb324a2afad1342f7"/>
    <p:sldId xmlns:r="http://schemas.openxmlformats.org/officeDocument/2006/relationships" id="262" r:id="R0ef88dbaabb648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31d74ada1415c" /><Relationship Type="http://schemas.openxmlformats.org/officeDocument/2006/relationships/slide" Target="/ppt/slides/slide1.xml" Id="R4b51594b9ea644d0" /><Relationship Type="http://schemas.openxmlformats.org/officeDocument/2006/relationships/slide" Target="/ppt/slides/slide2.xml" Id="R6949989bbac14b91" /><Relationship Type="http://schemas.openxmlformats.org/officeDocument/2006/relationships/slide" Target="/ppt/slides/slide3.xml" Id="R03ac051461ad4483" /><Relationship Type="http://schemas.openxmlformats.org/officeDocument/2006/relationships/slide" Target="/ppt/slides/slide4.xml" Id="R99b67f6ea4bb441e" /><Relationship Type="http://schemas.openxmlformats.org/officeDocument/2006/relationships/slide" Target="/ppt/slides/slide5.xml" Id="R411d8d69ec334fd3" /><Relationship Type="http://schemas.openxmlformats.org/officeDocument/2006/relationships/slide" Target="/ppt/slides/slide6.xml" Id="Rb324a2afad1342f7" /><Relationship Type="http://schemas.openxmlformats.org/officeDocument/2006/relationships/slide" Target="/ppt/slides/slide7.xml" Id="R0ef88dbaabb648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2490678c8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f430987ed4e4e" /><Relationship Type="http://schemas.openxmlformats.org/officeDocument/2006/relationships/theme" Target="/ppt/slideMasters/theme/theme1.xml" Id="R87c5e709c568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f430987ed4e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d819810f142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1c6ffe7749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1a6087d2745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2bbedf1a3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f3b3b155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0899dc65d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42e92862f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Brygge Hotell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Brygge Hotell A/S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49 479 163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6 811 386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16 311 311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cc.skagenbrygge@choice.no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946 585 068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