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284c2e2b3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ac34e7054ff4"/>
  </p:sldMasterIdLst>
  <p:sldIdLst>
    <p:sldId xmlns:r="http://schemas.openxmlformats.org/officeDocument/2006/relationships" id="256" r:id="Ra8939c767dd54fe0"/>
    <p:sldId xmlns:r="http://schemas.openxmlformats.org/officeDocument/2006/relationships" id="257" r:id="Rcf2c80042ba24631"/>
    <p:sldId xmlns:r="http://schemas.openxmlformats.org/officeDocument/2006/relationships" id="258" r:id="Rf119ddea41cd4211"/>
    <p:sldId xmlns:r="http://schemas.openxmlformats.org/officeDocument/2006/relationships" id="259" r:id="Rdbd1c409a2a94ce8"/>
    <p:sldId xmlns:r="http://schemas.openxmlformats.org/officeDocument/2006/relationships" id="260" r:id="R7a889cab97144b83"/>
    <p:sldId xmlns:r="http://schemas.openxmlformats.org/officeDocument/2006/relationships" id="261" r:id="Rd7219e6f5d6b476b"/>
    <p:sldId xmlns:r="http://schemas.openxmlformats.org/officeDocument/2006/relationships" id="262" r:id="R8023782a4c0c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ac34e7054ff4" /><Relationship Type="http://schemas.openxmlformats.org/officeDocument/2006/relationships/slide" Target="/ppt/slides/slide1.xml" Id="Ra8939c767dd54fe0" /><Relationship Type="http://schemas.openxmlformats.org/officeDocument/2006/relationships/slide" Target="/ppt/slides/slide2.xml" Id="Rcf2c80042ba24631" /><Relationship Type="http://schemas.openxmlformats.org/officeDocument/2006/relationships/slide" Target="/ppt/slides/slide3.xml" Id="Rf119ddea41cd4211" /><Relationship Type="http://schemas.openxmlformats.org/officeDocument/2006/relationships/slide" Target="/ppt/slides/slide4.xml" Id="Rdbd1c409a2a94ce8" /><Relationship Type="http://schemas.openxmlformats.org/officeDocument/2006/relationships/slide" Target="/ppt/slides/slide5.xml" Id="R7a889cab97144b83" /><Relationship Type="http://schemas.openxmlformats.org/officeDocument/2006/relationships/slide" Target="/ppt/slides/slide6.xml" Id="Rd7219e6f5d6b476b" /><Relationship Type="http://schemas.openxmlformats.org/officeDocument/2006/relationships/slide" Target="/ppt/slides/slide7.xml" Id="R8023782a4c0c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e65452e6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805bb94f74b22" /><Relationship Type="http://schemas.openxmlformats.org/officeDocument/2006/relationships/theme" Target="/ppt/slideMasters/theme/theme1.xml" Id="R83fb1eb10945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805bb94f7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94d73e41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948d1db0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f4e765ff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5a53546f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766067bc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b0595464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ad74988d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