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137de53be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302e0de044149"/>
  </p:sldMasterIdLst>
  <p:sldIdLst>
    <p:sldId xmlns:r="http://schemas.openxmlformats.org/officeDocument/2006/relationships" id="256" r:id="R6a76b738768f4ccb"/>
    <p:sldId xmlns:r="http://schemas.openxmlformats.org/officeDocument/2006/relationships" id="257" r:id="R489d9ec806984f63"/>
    <p:sldId xmlns:r="http://schemas.openxmlformats.org/officeDocument/2006/relationships" id="258" r:id="Rea60f66ee90b4dc6"/>
    <p:sldId xmlns:r="http://schemas.openxmlformats.org/officeDocument/2006/relationships" id="259" r:id="Re6ee8c1d2ca34521"/>
    <p:sldId xmlns:r="http://schemas.openxmlformats.org/officeDocument/2006/relationships" id="260" r:id="R535795a909f1419b"/>
    <p:sldId xmlns:r="http://schemas.openxmlformats.org/officeDocument/2006/relationships" id="261" r:id="Ra07b84885a054c55"/>
    <p:sldId xmlns:r="http://schemas.openxmlformats.org/officeDocument/2006/relationships" id="262" r:id="R6b8791fe2de6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302e0de044149" /><Relationship Type="http://schemas.openxmlformats.org/officeDocument/2006/relationships/slide" Target="/ppt/slides/slide1.xml" Id="R6a76b738768f4ccb" /><Relationship Type="http://schemas.openxmlformats.org/officeDocument/2006/relationships/slide" Target="/ppt/slides/slide2.xml" Id="R489d9ec806984f63" /><Relationship Type="http://schemas.openxmlformats.org/officeDocument/2006/relationships/slide" Target="/ppt/slides/slide3.xml" Id="Rea60f66ee90b4dc6" /><Relationship Type="http://schemas.openxmlformats.org/officeDocument/2006/relationships/slide" Target="/ppt/slides/slide4.xml" Id="Re6ee8c1d2ca34521" /><Relationship Type="http://schemas.openxmlformats.org/officeDocument/2006/relationships/slide" Target="/ppt/slides/slide5.xml" Id="R535795a909f1419b" /><Relationship Type="http://schemas.openxmlformats.org/officeDocument/2006/relationships/slide" Target="/ppt/slides/slide6.xml" Id="Ra07b84885a054c55" /><Relationship Type="http://schemas.openxmlformats.org/officeDocument/2006/relationships/slide" Target="/ppt/slides/slide7.xml" Id="R6b8791fe2de6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0d7477621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08e38640748d7" /><Relationship Type="http://schemas.openxmlformats.org/officeDocument/2006/relationships/theme" Target="/ppt/slideMasters/theme/theme1.xml" Id="Rfc6b8f49c2b8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08e386407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d547608e0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e115df2c5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53e981bfa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8c349d2e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0d6745843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8efd922db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8c726d4ba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