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d5a3354ea946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4ada9675104363"/>
  </p:sldMasterIdLst>
  <p:sldIdLst>
    <p:sldId xmlns:r="http://schemas.openxmlformats.org/officeDocument/2006/relationships" id="256" r:id="Reb6c6ff0cc97425d"/>
    <p:sldId xmlns:r="http://schemas.openxmlformats.org/officeDocument/2006/relationships" id="257" r:id="R851bb102912d4780"/>
    <p:sldId xmlns:r="http://schemas.openxmlformats.org/officeDocument/2006/relationships" id="258" r:id="R821e941a74c6482c"/>
    <p:sldId xmlns:r="http://schemas.openxmlformats.org/officeDocument/2006/relationships" id="259" r:id="R7f8c177ea8d8488f"/>
    <p:sldId xmlns:r="http://schemas.openxmlformats.org/officeDocument/2006/relationships" id="260" r:id="R8d03aa6ff7ea434d"/>
    <p:sldId xmlns:r="http://schemas.openxmlformats.org/officeDocument/2006/relationships" id="261" r:id="R7e7b946d0b754cab"/>
    <p:sldId xmlns:r="http://schemas.openxmlformats.org/officeDocument/2006/relationships" id="262" r:id="R044c75d8357b44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4ada9675104363" /><Relationship Type="http://schemas.openxmlformats.org/officeDocument/2006/relationships/slide" Target="/ppt/slides/slide1.xml" Id="Reb6c6ff0cc97425d" /><Relationship Type="http://schemas.openxmlformats.org/officeDocument/2006/relationships/slide" Target="/ppt/slides/slide2.xml" Id="R851bb102912d4780" /><Relationship Type="http://schemas.openxmlformats.org/officeDocument/2006/relationships/slide" Target="/ppt/slides/slide3.xml" Id="R821e941a74c6482c" /><Relationship Type="http://schemas.openxmlformats.org/officeDocument/2006/relationships/slide" Target="/ppt/slides/slide4.xml" Id="R7f8c177ea8d8488f" /><Relationship Type="http://schemas.openxmlformats.org/officeDocument/2006/relationships/slide" Target="/ppt/slides/slide5.xml" Id="R8d03aa6ff7ea434d" /><Relationship Type="http://schemas.openxmlformats.org/officeDocument/2006/relationships/slide" Target="/ppt/slides/slide6.xml" Id="R7e7b946d0b754cab" /><Relationship Type="http://schemas.openxmlformats.org/officeDocument/2006/relationships/slide" Target="/ppt/slides/slide7.xml" Id="R044c75d8357b44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e595857b5444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b9654fdc8408a" /><Relationship Type="http://schemas.openxmlformats.org/officeDocument/2006/relationships/theme" Target="/ppt/slideMasters/theme/theme1.xml" Id="Re60054008a9d41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cb9654fdc840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2994354894c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e67e9574e49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7f3dd1e3040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f54b96e2049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b1961daeb40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60014a9b84f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05b71ad9746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TICA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63 232 531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62 179 598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64 836 215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175 778 335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181 313 540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STEIMLER KIM  –  86,0 %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CDS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TIMS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STEIMLER KIM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74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945 911 573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