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c33fd99f5c41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1bb72904e8459b"/>
  </p:sldMasterIdLst>
  <p:sldIdLst>
    <p:sldId xmlns:r="http://schemas.openxmlformats.org/officeDocument/2006/relationships" id="256" r:id="R8f0f33629e7c40d6"/>
    <p:sldId xmlns:r="http://schemas.openxmlformats.org/officeDocument/2006/relationships" id="257" r:id="R931dd72dcc8b4d27"/>
    <p:sldId xmlns:r="http://schemas.openxmlformats.org/officeDocument/2006/relationships" id="258" r:id="Rfab2d7e68b754bd8"/>
    <p:sldId xmlns:r="http://schemas.openxmlformats.org/officeDocument/2006/relationships" id="259" r:id="Rec59b96ce1054626"/>
    <p:sldId xmlns:r="http://schemas.openxmlformats.org/officeDocument/2006/relationships" id="260" r:id="R97e8c268ae1545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1bb72904e8459b" /><Relationship Type="http://schemas.openxmlformats.org/officeDocument/2006/relationships/slide" Target="/ppt/slides/slide1.xml" Id="R8f0f33629e7c40d6" /><Relationship Type="http://schemas.openxmlformats.org/officeDocument/2006/relationships/slide" Target="/ppt/slides/slide2.xml" Id="R931dd72dcc8b4d27" /><Relationship Type="http://schemas.openxmlformats.org/officeDocument/2006/relationships/slide" Target="/ppt/slides/slide3.xml" Id="Rfab2d7e68b754bd8" /><Relationship Type="http://schemas.openxmlformats.org/officeDocument/2006/relationships/slide" Target="/ppt/slides/slide4.xml" Id="Rec59b96ce1054626" /><Relationship Type="http://schemas.openxmlformats.org/officeDocument/2006/relationships/slide" Target="/ppt/slides/slide5.xml" Id="R97e8c268ae1545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f7f93fdb144f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0aecc1e1e4986" /><Relationship Type="http://schemas.openxmlformats.org/officeDocument/2006/relationships/theme" Target="/ppt/slideMasters/theme/theme1.xml" Id="R202b8bcf8f544a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60aecc1e1e49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161f8e13544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1e0b7351e47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dfc42ba884c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b8e5b67244d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97bbbb3ca47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GUOVDAGEAINNU SUOHKAN / KAUTOKEINO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GUOVDAGEAINNU SUOHKAN / KAUTOKEINO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GUOVDAGEAINNU SUOHKAN / KAUTOKEINO KOMMUNE ble etablert [år] og holder til i Kautokeino.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GUOVDAGEAINNU SUOHKAN / KAUTOKEINO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GUOVDAGEAINNU SUOHKAN / KAUTOKEINO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GUOVDAGEAINNU SUOHKAN / KAUTOKEINO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Bredbuktnesveien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9522 Kautokeino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48 71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e-post@kautokeino.kommune.no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www.kautokeino.kommune.no/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945 475 056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GUOVDAGEAINNU SUOHKAN / KAUTOKEINO KOMMUNE</a:t>
            </a:r>
          </a:p>
        </p:txBody>
      </p:sp>
    </p:spTree>
  </p:cSld>
  <p:clrMapOvr>
    <a:masterClrMapping xmlns:a="http://schemas.openxmlformats.org/drawingml/2006/main"/>
  </p:clrMapOvr>
</p:sld>
</file>