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8ea10ca53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f335073344b40"/>
  </p:sldMasterIdLst>
  <p:sldIdLst>
    <p:sldId xmlns:r="http://schemas.openxmlformats.org/officeDocument/2006/relationships" id="256" r:id="R80321827a5b0488a"/>
    <p:sldId xmlns:r="http://schemas.openxmlformats.org/officeDocument/2006/relationships" id="257" r:id="Red3afa4283f34945"/>
    <p:sldId xmlns:r="http://schemas.openxmlformats.org/officeDocument/2006/relationships" id="258" r:id="R88f6c0ffebb64d95"/>
    <p:sldId xmlns:r="http://schemas.openxmlformats.org/officeDocument/2006/relationships" id="259" r:id="Rf36e50155b9f4cab"/>
    <p:sldId xmlns:r="http://schemas.openxmlformats.org/officeDocument/2006/relationships" id="260" r:id="R1959dc988302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f335073344b40" /><Relationship Type="http://schemas.openxmlformats.org/officeDocument/2006/relationships/slide" Target="/ppt/slides/slide1.xml" Id="R80321827a5b0488a" /><Relationship Type="http://schemas.openxmlformats.org/officeDocument/2006/relationships/slide" Target="/ppt/slides/slide2.xml" Id="Red3afa4283f34945" /><Relationship Type="http://schemas.openxmlformats.org/officeDocument/2006/relationships/slide" Target="/ppt/slides/slide3.xml" Id="R88f6c0ffebb64d95" /><Relationship Type="http://schemas.openxmlformats.org/officeDocument/2006/relationships/slide" Target="/ppt/slides/slide4.xml" Id="Rf36e50155b9f4cab" /><Relationship Type="http://schemas.openxmlformats.org/officeDocument/2006/relationships/slide" Target="/ppt/slides/slide5.xml" Id="R1959dc988302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f5ba615ad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a62f1230b4723" /><Relationship Type="http://schemas.openxmlformats.org/officeDocument/2006/relationships/theme" Target="/ppt/slideMasters/theme/theme1.xml" Id="Rcebc07339927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7a62f1230b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8022e90e1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52ddcbbcd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4faddca3e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b56ea4037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6a822c94f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LØDINGEN KOMMUNE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postmottak@lodingen.kommune.no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www.lodingen.kommune.no/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945 468 661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