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0fe08cda5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bb8325cb04f46"/>
  </p:sldMasterIdLst>
  <p:sldIdLst>
    <p:sldId xmlns:r="http://schemas.openxmlformats.org/officeDocument/2006/relationships" id="256" r:id="R73ba4900455c47f7"/>
    <p:sldId xmlns:r="http://schemas.openxmlformats.org/officeDocument/2006/relationships" id="257" r:id="Rb032cc8158614b8c"/>
    <p:sldId xmlns:r="http://schemas.openxmlformats.org/officeDocument/2006/relationships" id="258" r:id="Rdc2d5735b2f34b60"/>
    <p:sldId xmlns:r="http://schemas.openxmlformats.org/officeDocument/2006/relationships" id="259" r:id="R8d6651afff1c43db"/>
    <p:sldId xmlns:r="http://schemas.openxmlformats.org/officeDocument/2006/relationships" id="260" r:id="R5773119a0b31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bb8325cb04f46" /><Relationship Type="http://schemas.openxmlformats.org/officeDocument/2006/relationships/slide" Target="/ppt/slides/slide1.xml" Id="R73ba4900455c47f7" /><Relationship Type="http://schemas.openxmlformats.org/officeDocument/2006/relationships/slide" Target="/ppt/slides/slide2.xml" Id="Rb032cc8158614b8c" /><Relationship Type="http://schemas.openxmlformats.org/officeDocument/2006/relationships/slide" Target="/ppt/slides/slide3.xml" Id="Rdc2d5735b2f34b60" /><Relationship Type="http://schemas.openxmlformats.org/officeDocument/2006/relationships/slide" Target="/ppt/slides/slide4.xml" Id="R8d6651afff1c43db" /><Relationship Type="http://schemas.openxmlformats.org/officeDocument/2006/relationships/slide" Target="/ppt/slides/slide5.xml" Id="R5773119a0b31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7b2b0ee29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d61f0964c4e22" /><Relationship Type="http://schemas.openxmlformats.org/officeDocument/2006/relationships/theme" Target="/ppt/slideMasters/theme/theme1.xml" Id="Rc51d59f69435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d61f0964c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9c7f83835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d74b3095d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0f7f864c44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1666804e8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58283c13c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KOMMUNE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43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945 452 676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