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86223f8fce46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d4f16ac0e4064"/>
  </p:sldMasterIdLst>
  <p:sldIdLst>
    <p:sldId xmlns:r="http://schemas.openxmlformats.org/officeDocument/2006/relationships" id="256" r:id="R96cbcd9af4174674"/>
    <p:sldId xmlns:r="http://schemas.openxmlformats.org/officeDocument/2006/relationships" id="257" r:id="Rc93ca90987a74125"/>
    <p:sldId xmlns:r="http://schemas.openxmlformats.org/officeDocument/2006/relationships" id="258" r:id="Re7f982d2c6164b68"/>
    <p:sldId xmlns:r="http://schemas.openxmlformats.org/officeDocument/2006/relationships" id="259" r:id="R2511e1abef7545e8"/>
    <p:sldId xmlns:r="http://schemas.openxmlformats.org/officeDocument/2006/relationships" id="260" r:id="Ra008d2e273ed44db"/>
    <p:sldId xmlns:r="http://schemas.openxmlformats.org/officeDocument/2006/relationships" id="261" r:id="Rdace72a68cf4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d4f16ac0e4064" /><Relationship Type="http://schemas.openxmlformats.org/officeDocument/2006/relationships/slide" Target="/ppt/slides/slide1.xml" Id="R96cbcd9af4174674" /><Relationship Type="http://schemas.openxmlformats.org/officeDocument/2006/relationships/slide" Target="/ppt/slides/slide2.xml" Id="Rc93ca90987a74125" /><Relationship Type="http://schemas.openxmlformats.org/officeDocument/2006/relationships/slide" Target="/ppt/slides/slide3.xml" Id="Re7f982d2c6164b68" /><Relationship Type="http://schemas.openxmlformats.org/officeDocument/2006/relationships/slide" Target="/ppt/slides/slide4.xml" Id="R2511e1abef7545e8" /><Relationship Type="http://schemas.openxmlformats.org/officeDocument/2006/relationships/slide" Target="/ppt/slides/slide5.xml" Id="Ra008d2e273ed44db" /><Relationship Type="http://schemas.openxmlformats.org/officeDocument/2006/relationships/slide" Target="/ppt/slides/slide6.xml" Id="Rdace72a68cf4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b2f3d5fc4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fa145b8d4562" /><Relationship Type="http://schemas.openxmlformats.org/officeDocument/2006/relationships/theme" Target="/ppt/slideMasters/theme/theme1.xml" Id="R088a4d5b0842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bfa145b8d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f6b0ecfb3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6561540de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9ab5b576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ac60226c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5d99c1eab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fd99f397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43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945 452 676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