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a3a230e7a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a3bf597514467"/>
  </p:sldMasterIdLst>
  <p:sldIdLst>
    <p:sldId xmlns:r="http://schemas.openxmlformats.org/officeDocument/2006/relationships" id="256" r:id="R488f73641d844e34"/>
    <p:sldId xmlns:r="http://schemas.openxmlformats.org/officeDocument/2006/relationships" id="257" r:id="Rc76007f276c34b56"/>
    <p:sldId xmlns:r="http://schemas.openxmlformats.org/officeDocument/2006/relationships" id="258" r:id="R789f9ba0761d45af"/>
    <p:sldId xmlns:r="http://schemas.openxmlformats.org/officeDocument/2006/relationships" id="259" r:id="R13d86f7aa41045f1"/>
    <p:sldId xmlns:r="http://schemas.openxmlformats.org/officeDocument/2006/relationships" id="260" r:id="R0ed0ab16fbc04bc3"/>
    <p:sldId xmlns:r="http://schemas.openxmlformats.org/officeDocument/2006/relationships" id="261" r:id="Ra94b0f67965c455b"/>
    <p:sldId xmlns:r="http://schemas.openxmlformats.org/officeDocument/2006/relationships" id="262" r:id="R9805b6b463ba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a3bf597514467" /><Relationship Type="http://schemas.openxmlformats.org/officeDocument/2006/relationships/slide" Target="/ppt/slides/slide1.xml" Id="R488f73641d844e34" /><Relationship Type="http://schemas.openxmlformats.org/officeDocument/2006/relationships/slide" Target="/ppt/slides/slide2.xml" Id="Rc76007f276c34b56" /><Relationship Type="http://schemas.openxmlformats.org/officeDocument/2006/relationships/slide" Target="/ppt/slides/slide3.xml" Id="R789f9ba0761d45af" /><Relationship Type="http://schemas.openxmlformats.org/officeDocument/2006/relationships/slide" Target="/ppt/slides/slide4.xml" Id="R13d86f7aa41045f1" /><Relationship Type="http://schemas.openxmlformats.org/officeDocument/2006/relationships/slide" Target="/ppt/slides/slide5.xml" Id="R0ed0ab16fbc04bc3" /><Relationship Type="http://schemas.openxmlformats.org/officeDocument/2006/relationships/slide" Target="/ppt/slides/slide6.xml" Id="Ra94b0f67965c455b" /><Relationship Type="http://schemas.openxmlformats.org/officeDocument/2006/relationships/slide" Target="/ppt/slides/slide7.xml" Id="R9805b6b463ba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a18c1882e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25bc06f514c00" /><Relationship Type="http://schemas.openxmlformats.org/officeDocument/2006/relationships/theme" Target="/ppt/slideMasters/theme/theme1.xml" Id="R47d89569dd0f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25bc06f51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cf127b86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73d1b78d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376671797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0cb7687d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135d4140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94dc8f6a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ee1f77d7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