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f54cbe62c645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2f4cbafae04ec0"/>
  </p:sldMasterIdLst>
  <p:sldIdLst>
    <p:sldId xmlns:r="http://schemas.openxmlformats.org/officeDocument/2006/relationships" id="256" r:id="R994d76a4ba8a4aac"/>
    <p:sldId xmlns:r="http://schemas.openxmlformats.org/officeDocument/2006/relationships" id="257" r:id="Rb7c54c76022542bb"/>
    <p:sldId xmlns:r="http://schemas.openxmlformats.org/officeDocument/2006/relationships" id="258" r:id="R00fe4035bb984d0f"/>
    <p:sldId xmlns:r="http://schemas.openxmlformats.org/officeDocument/2006/relationships" id="259" r:id="R40352dfc2a994ec2"/>
    <p:sldId xmlns:r="http://schemas.openxmlformats.org/officeDocument/2006/relationships" id="260" r:id="Rfc4c1603a68b49f4"/>
    <p:sldId xmlns:r="http://schemas.openxmlformats.org/officeDocument/2006/relationships" id="261" r:id="R02cf1477d21a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f4cbafae04ec0" /><Relationship Type="http://schemas.openxmlformats.org/officeDocument/2006/relationships/slide" Target="/ppt/slides/slide1.xml" Id="R994d76a4ba8a4aac" /><Relationship Type="http://schemas.openxmlformats.org/officeDocument/2006/relationships/slide" Target="/ppt/slides/slide2.xml" Id="Rb7c54c76022542bb" /><Relationship Type="http://schemas.openxmlformats.org/officeDocument/2006/relationships/slide" Target="/ppt/slides/slide3.xml" Id="R00fe4035bb984d0f" /><Relationship Type="http://schemas.openxmlformats.org/officeDocument/2006/relationships/slide" Target="/ppt/slides/slide4.xml" Id="R40352dfc2a994ec2" /><Relationship Type="http://schemas.openxmlformats.org/officeDocument/2006/relationships/slide" Target="/ppt/slides/slide5.xml" Id="Rfc4c1603a68b49f4" /><Relationship Type="http://schemas.openxmlformats.org/officeDocument/2006/relationships/slide" Target="/ppt/slides/slide6.xml" Id="R02cf1477d21a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d8fedbff9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ea3036da24292" /><Relationship Type="http://schemas.openxmlformats.org/officeDocument/2006/relationships/theme" Target="/ppt/slideMasters/theme/theme1.xml" Id="R65e02769a208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6ea3036da2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7c170958647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ebba492774a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5dbf09428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b350345784c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d130af6c34c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1b3537b5f4b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STICO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945 429 348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