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02a57e7c1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0c558cfb945fa"/>
  </p:sldMasterIdLst>
  <p:sldIdLst>
    <p:sldId xmlns:r="http://schemas.openxmlformats.org/officeDocument/2006/relationships" id="256" r:id="R1dfe80d437b8434d"/>
    <p:sldId xmlns:r="http://schemas.openxmlformats.org/officeDocument/2006/relationships" id="257" r:id="R56a00ca13f4843d3"/>
    <p:sldId xmlns:r="http://schemas.openxmlformats.org/officeDocument/2006/relationships" id="258" r:id="Rac1f0f093d2a472e"/>
    <p:sldId xmlns:r="http://schemas.openxmlformats.org/officeDocument/2006/relationships" id="259" r:id="R237dfa71e4a842f6"/>
    <p:sldId xmlns:r="http://schemas.openxmlformats.org/officeDocument/2006/relationships" id="260" r:id="Rea2ad9594b7a4274"/>
    <p:sldId xmlns:r="http://schemas.openxmlformats.org/officeDocument/2006/relationships" id="261" r:id="R12de4bd570ab495e"/>
    <p:sldId xmlns:r="http://schemas.openxmlformats.org/officeDocument/2006/relationships" id="262" r:id="R89ed52510022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0c558cfb945fa" /><Relationship Type="http://schemas.openxmlformats.org/officeDocument/2006/relationships/slide" Target="/ppt/slides/slide1.xml" Id="R1dfe80d437b8434d" /><Relationship Type="http://schemas.openxmlformats.org/officeDocument/2006/relationships/slide" Target="/ppt/slides/slide2.xml" Id="R56a00ca13f4843d3" /><Relationship Type="http://schemas.openxmlformats.org/officeDocument/2006/relationships/slide" Target="/ppt/slides/slide3.xml" Id="Rac1f0f093d2a472e" /><Relationship Type="http://schemas.openxmlformats.org/officeDocument/2006/relationships/slide" Target="/ppt/slides/slide4.xml" Id="R237dfa71e4a842f6" /><Relationship Type="http://schemas.openxmlformats.org/officeDocument/2006/relationships/slide" Target="/ppt/slides/slide5.xml" Id="Rea2ad9594b7a4274" /><Relationship Type="http://schemas.openxmlformats.org/officeDocument/2006/relationships/slide" Target="/ppt/slides/slide6.xml" Id="R12de4bd570ab495e" /><Relationship Type="http://schemas.openxmlformats.org/officeDocument/2006/relationships/slide" Target="/ppt/slides/slide7.xml" Id="R89ed52510022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a3f51fce3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851274cfc43a3" /><Relationship Type="http://schemas.openxmlformats.org/officeDocument/2006/relationships/theme" Target="/ppt/slideMasters/theme/theme1.xml" Id="R299682422e8b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851274cfc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37c4865f0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d81f02017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4a91ed6f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a72c46934f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2bdab5305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a83f2554d4e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d1f420e6c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NSV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3 860 706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116 606 020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845 813 078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BAHREBRA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HOLDING 2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FAR-SHIP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TRICOLOR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CALLE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NSV INVEST AS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945 186 259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