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fd03b25ba1d4fd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b52c0dd095f4642"/>
  </p:sldMasterIdLst>
  <p:sldIdLst>
    <p:sldId xmlns:r="http://schemas.openxmlformats.org/officeDocument/2006/relationships" id="256" r:id="Ra054407624e24230"/>
    <p:sldId xmlns:r="http://schemas.openxmlformats.org/officeDocument/2006/relationships" id="257" r:id="R794af8e1251d4d4e"/>
    <p:sldId xmlns:r="http://schemas.openxmlformats.org/officeDocument/2006/relationships" id="258" r:id="Rd4cdaa06e39d40fc"/>
    <p:sldId xmlns:r="http://schemas.openxmlformats.org/officeDocument/2006/relationships" id="259" r:id="Ra2c3da4bb4194f81"/>
    <p:sldId xmlns:r="http://schemas.openxmlformats.org/officeDocument/2006/relationships" id="260" r:id="R630e405fce0a42a2"/>
    <p:sldId xmlns:r="http://schemas.openxmlformats.org/officeDocument/2006/relationships" id="261" r:id="R4e3aac0ae7c443d0"/>
    <p:sldId xmlns:r="http://schemas.openxmlformats.org/officeDocument/2006/relationships" id="262" r:id="R8d1000f0413b4eb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b52c0dd095f4642" /><Relationship Type="http://schemas.openxmlformats.org/officeDocument/2006/relationships/slide" Target="/ppt/slides/slide1.xml" Id="Ra054407624e24230" /><Relationship Type="http://schemas.openxmlformats.org/officeDocument/2006/relationships/slide" Target="/ppt/slides/slide2.xml" Id="R794af8e1251d4d4e" /><Relationship Type="http://schemas.openxmlformats.org/officeDocument/2006/relationships/slide" Target="/ppt/slides/slide3.xml" Id="Rd4cdaa06e39d40fc" /><Relationship Type="http://schemas.openxmlformats.org/officeDocument/2006/relationships/slide" Target="/ppt/slides/slide4.xml" Id="Ra2c3da4bb4194f81" /><Relationship Type="http://schemas.openxmlformats.org/officeDocument/2006/relationships/slide" Target="/ppt/slides/slide5.xml" Id="R630e405fce0a42a2" /><Relationship Type="http://schemas.openxmlformats.org/officeDocument/2006/relationships/slide" Target="/ppt/slides/slide6.xml" Id="R4e3aac0ae7c443d0" /><Relationship Type="http://schemas.openxmlformats.org/officeDocument/2006/relationships/slide" Target="/ppt/slides/slide7.xml" Id="R8d1000f0413b4eb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30120482e03487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80edcc0443408c" /><Relationship Type="http://schemas.openxmlformats.org/officeDocument/2006/relationships/theme" Target="/ppt/slideMasters/theme/theme1.xml" Id="R7d50f060a7e54d5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980edcc0443408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173c86fdb0441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72b7c9a3d548c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1a1b37558f4d2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a7d331f1f54ca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d3e538993c442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e3d507cc98464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690a72bdcc430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IDEKA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IDEKA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IDEKA AS ble etablert [år] og holder til i Sandnes.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IDEKA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IDEKA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IDEKA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1 290 700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−23 406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−28 244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326 580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605 414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IDEKA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SIRI EIK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IDEKA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Jønningshagen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4316 Sandnes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51 68 69 72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944 917 039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IDEKA AS</a:t>
            </a:r>
          </a:p>
        </p:txBody>
      </p:sp>
    </p:spTree>
  </p:cSld>
  <p:clrMapOvr>
    <a:masterClrMapping xmlns:a="http://schemas.openxmlformats.org/drawingml/2006/main"/>
  </p:clrMapOvr>
</p:sld>
</file>