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8551ef0ac042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6ee03ff0de4465"/>
  </p:sldMasterIdLst>
  <p:sldIdLst>
    <p:sldId xmlns:r="http://schemas.openxmlformats.org/officeDocument/2006/relationships" id="256" r:id="R1ac9f58f88a9412d"/>
    <p:sldId xmlns:r="http://schemas.openxmlformats.org/officeDocument/2006/relationships" id="257" r:id="R2ce826630510408b"/>
    <p:sldId xmlns:r="http://schemas.openxmlformats.org/officeDocument/2006/relationships" id="258" r:id="R7be5b15b69964f0c"/>
    <p:sldId xmlns:r="http://schemas.openxmlformats.org/officeDocument/2006/relationships" id="259" r:id="R8a0070687c58401f"/>
    <p:sldId xmlns:r="http://schemas.openxmlformats.org/officeDocument/2006/relationships" id="260" r:id="R4f43db974fc64c7a"/>
    <p:sldId xmlns:r="http://schemas.openxmlformats.org/officeDocument/2006/relationships" id="261" r:id="R225b8fd778074292"/>
    <p:sldId xmlns:r="http://schemas.openxmlformats.org/officeDocument/2006/relationships" id="262" r:id="R17b067e259a14d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6ee03ff0de4465" /><Relationship Type="http://schemas.openxmlformats.org/officeDocument/2006/relationships/slide" Target="/ppt/slides/slide1.xml" Id="R1ac9f58f88a9412d" /><Relationship Type="http://schemas.openxmlformats.org/officeDocument/2006/relationships/slide" Target="/ppt/slides/slide2.xml" Id="R2ce826630510408b" /><Relationship Type="http://schemas.openxmlformats.org/officeDocument/2006/relationships/slide" Target="/ppt/slides/slide3.xml" Id="R7be5b15b69964f0c" /><Relationship Type="http://schemas.openxmlformats.org/officeDocument/2006/relationships/slide" Target="/ppt/slides/slide4.xml" Id="R8a0070687c58401f" /><Relationship Type="http://schemas.openxmlformats.org/officeDocument/2006/relationships/slide" Target="/ppt/slides/slide5.xml" Id="R4f43db974fc64c7a" /><Relationship Type="http://schemas.openxmlformats.org/officeDocument/2006/relationships/slide" Target="/ppt/slides/slide6.xml" Id="R225b8fd778074292" /><Relationship Type="http://schemas.openxmlformats.org/officeDocument/2006/relationships/slide" Target="/ppt/slides/slide7.xml" Id="R17b067e259a14d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47e4d73f8841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1baf5468d40dd" /><Relationship Type="http://schemas.openxmlformats.org/officeDocument/2006/relationships/theme" Target="/ppt/slideMasters/theme/theme1.xml" Id="Rf7f9dfdeae5242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11baf5468d40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7211cd8d04b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5673b5a914b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11c14bc2741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1698865d74f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09701769045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ce40fda714e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a7e99fb9c4a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MIDTBYEN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MIDTBYEN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MIDTBYEN REGNSKAP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MIDTBYEN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MIDTBYEN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MIDTBYEN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6 523 099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603 532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479 823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2 288 798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MIDTBYEN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JOHNSEN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STORSVE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MIDTBYEN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Fjordgata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52 16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www.midtbyenregnskap.no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944 850 295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MIDTBYEN REGNSKAP AS</a:t>
            </a:r>
          </a:p>
        </p:txBody>
      </p:sp>
    </p:spTree>
  </p:cSld>
  <p:clrMapOvr>
    <a:masterClrMapping xmlns:a="http://schemas.openxmlformats.org/drawingml/2006/main"/>
  </p:clrMapOvr>
</p:sld>
</file>