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181add4b947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e84617a5444f3"/>
  </p:sldMasterIdLst>
  <p:sldIdLst>
    <p:sldId xmlns:r="http://schemas.openxmlformats.org/officeDocument/2006/relationships" id="256" r:id="Ra2666e14661d4ef0"/>
    <p:sldId xmlns:r="http://schemas.openxmlformats.org/officeDocument/2006/relationships" id="257" r:id="Rd6a077e4fb034e5b"/>
    <p:sldId xmlns:r="http://schemas.openxmlformats.org/officeDocument/2006/relationships" id="258" r:id="R94c3f2a6ec6043b3"/>
    <p:sldId xmlns:r="http://schemas.openxmlformats.org/officeDocument/2006/relationships" id="259" r:id="R7d755cf7b494426a"/>
    <p:sldId xmlns:r="http://schemas.openxmlformats.org/officeDocument/2006/relationships" id="260" r:id="R6127b01dc88d44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e84617a5444f3" /><Relationship Type="http://schemas.openxmlformats.org/officeDocument/2006/relationships/slide" Target="/ppt/slides/slide1.xml" Id="Ra2666e14661d4ef0" /><Relationship Type="http://schemas.openxmlformats.org/officeDocument/2006/relationships/slide" Target="/ppt/slides/slide2.xml" Id="Rd6a077e4fb034e5b" /><Relationship Type="http://schemas.openxmlformats.org/officeDocument/2006/relationships/slide" Target="/ppt/slides/slide3.xml" Id="R94c3f2a6ec6043b3" /><Relationship Type="http://schemas.openxmlformats.org/officeDocument/2006/relationships/slide" Target="/ppt/slides/slide4.xml" Id="R7d755cf7b494426a" /><Relationship Type="http://schemas.openxmlformats.org/officeDocument/2006/relationships/slide" Target="/ppt/slides/slide5.xml" Id="R6127b01dc88d44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d3f74394184a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c1714c7a4ed4" /><Relationship Type="http://schemas.openxmlformats.org/officeDocument/2006/relationships/theme" Target="/ppt/slideMasters/theme/theme1.xml" Id="R7f6d48f8bcdf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cc1714c7a4e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0b5bfe39045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aa3d8866d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72960506b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88a2c04cb43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54c34ba434e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ALTA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ALTA KOMMUNE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9510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 45 50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postmottak@alta.kommune.no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www.alta.kommune.no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944 588 132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ALTA KOMMUNE</a:t>
            </a:r>
          </a:p>
        </p:txBody>
      </p:sp>
    </p:spTree>
  </p:cSld>
  <p:clrMapOvr>
    <a:masterClrMapping xmlns:a="http://schemas.openxmlformats.org/drawingml/2006/main"/>
  </p:clrMapOvr>
</p:sld>
</file>