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6fe1b9894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a81f63e824ab3"/>
  </p:sldMasterIdLst>
  <p:sldIdLst>
    <p:sldId xmlns:r="http://schemas.openxmlformats.org/officeDocument/2006/relationships" id="256" r:id="R182fb02fa6b84cd8"/>
    <p:sldId xmlns:r="http://schemas.openxmlformats.org/officeDocument/2006/relationships" id="257" r:id="Rea53a62885b54446"/>
    <p:sldId xmlns:r="http://schemas.openxmlformats.org/officeDocument/2006/relationships" id="258" r:id="R1c1d85c4432a4a51"/>
    <p:sldId xmlns:r="http://schemas.openxmlformats.org/officeDocument/2006/relationships" id="259" r:id="R55bce479b70c400e"/>
    <p:sldId xmlns:r="http://schemas.openxmlformats.org/officeDocument/2006/relationships" id="260" r:id="Rcc4a59803b0c4224"/>
    <p:sldId xmlns:r="http://schemas.openxmlformats.org/officeDocument/2006/relationships" id="261" r:id="Rdc99c88af0f04c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a81f63e824ab3" /><Relationship Type="http://schemas.openxmlformats.org/officeDocument/2006/relationships/slide" Target="/ppt/slides/slide1.xml" Id="R182fb02fa6b84cd8" /><Relationship Type="http://schemas.openxmlformats.org/officeDocument/2006/relationships/slide" Target="/ppt/slides/slide2.xml" Id="Rea53a62885b54446" /><Relationship Type="http://schemas.openxmlformats.org/officeDocument/2006/relationships/slide" Target="/ppt/slides/slide3.xml" Id="R1c1d85c4432a4a51" /><Relationship Type="http://schemas.openxmlformats.org/officeDocument/2006/relationships/slide" Target="/ppt/slides/slide4.xml" Id="R55bce479b70c400e" /><Relationship Type="http://schemas.openxmlformats.org/officeDocument/2006/relationships/slide" Target="/ppt/slides/slide5.xml" Id="Rcc4a59803b0c4224" /><Relationship Type="http://schemas.openxmlformats.org/officeDocument/2006/relationships/slide" Target="/ppt/slides/slide6.xml" Id="Rdc99c88af0f04c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934497de0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fbb06813941ed" /><Relationship Type="http://schemas.openxmlformats.org/officeDocument/2006/relationships/theme" Target="/ppt/slideMasters/theme/theme1.xml" Id="R8d4a1c154dee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efbb06813941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db387f405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23543eae8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719ec8e9348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fdabdd627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4d6ab19f446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e29a66eeb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-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