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35e2576d614f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815df1f2e4be1"/>
  </p:sldMasterIdLst>
  <p:sldIdLst>
    <p:sldId xmlns:r="http://schemas.openxmlformats.org/officeDocument/2006/relationships" id="256" r:id="Rdf24c2e5d2a94bdf"/>
    <p:sldId xmlns:r="http://schemas.openxmlformats.org/officeDocument/2006/relationships" id="257" r:id="Rbdf4b6ad01f942e3"/>
    <p:sldId xmlns:r="http://schemas.openxmlformats.org/officeDocument/2006/relationships" id="258" r:id="Rb250242391aa45d2"/>
    <p:sldId xmlns:r="http://schemas.openxmlformats.org/officeDocument/2006/relationships" id="259" r:id="R8500c491877143d2"/>
    <p:sldId xmlns:r="http://schemas.openxmlformats.org/officeDocument/2006/relationships" id="260" r:id="R978364f88c55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815df1f2e4be1" /><Relationship Type="http://schemas.openxmlformats.org/officeDocument/2006/relationships/slide" Target="/ppt/slides/slide1.xml" Id="Rdf24c2e5d2a94bdf" /><Relationship Type="http://schemas.openxmlformats.org/officeDocument/2006/relationships/slide" Target="/ppt/slides/slide2.xml" Id="Rbdf4b6ad01f942e3" /><Relationship Type="http://schemas.openxmlformats.org/officeDocument/2006/relationships/slide" Target="/ppt/slides/slide3.xml" Id="Rb250242391aa45d2" /><Relationship Type="http://schemas.openxmlformats.org/officeDocument/2006/relationships/slide" Target="/ppt/slides/slide4.xml" Id="R8500c491877143d2" /><Relationship Type="http://schemas.openxmlformats.org/officeDocument/2006/relationships/slide" Target="/ppt/slides/slide5.xml" Id="R978364f88c55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fd9d67e80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203a37d0445d2" /><Relationship Type="http://schemas.openxmlformats.org/officeDocument/2006/relationships/theme" Target="/ppt/slideMasters/theme/theme1.xml" Id="R501de53f4bf4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203a37d04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9d1f576fe48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01835793a41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7a4981a90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6300937d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ab007c2dd4d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EIGERSUND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EIGERSUND KOMMUNE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Bøckmans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46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post@eigersund.kommune.no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www.eigersund.kommune.no/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944 496 394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EIGERSUND KOMMUNE</a:t>
            </a:r>
          </a:p>
        </p:txBody>
      </p:sp>
    </p:spTree>
  </p:cSld>
  <p:clrMapOvr>
    <a:masterClrMapping xmlns:a="http://schemas.openxmlformats.org/drawingml/2006/main"/>
  </p:clrMapOvr>
</p:sld>
</file>