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e9152c49ff41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077f6c44614e99"/>
  </p:sldMasterIdLst>
  <p:sldIdLst>
    <p:sldId xmlns:r="http://schemas.openxmlformats.org/officeDocument/2006/relationships" id="256" r:id="R54d6984b268142fc"/>
    <p:sldId xmlns:r="http://schemas.openxmlformats.org/officeDocument/2006/relationships" id="257" r:id="R3bf8428b1b9649ea"/>
    <p:sldId xmlns:r="http://schemas.openxmlformats.org/officeDocument/2006/relationships" id="258" r:id="R8b523630368b49e4"/>
    <p:sldId xmlns:r="http://schemas.openxmlformats.org/officeDocument/2006/relationships" id="259" r:id="R070717803c9e4f5c"/>
    <p:sldId xmlns:r="http://schemas.openxmlformats.org/officeDocument/2006/relationships" id="260" r:id="R778d83087dd940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77f6c44614e99" /><Relationship Type="http://schemas.openxmlformats.org/officeDocument/2006/relationships/slide" Target="/ppt/slides/slide1.xml" Id="R54d6984b268142fc" /><Relationship Type="http://schemas.openxmlformats.org/officeDocument/2006/relationships/slide" Target="/ppt/slides/slide2.xml" Id="R3bf8428b1b9649ea" /><Relationship Type="http://schemas.openxmlformats.org/officeDocument/2006/relationships/slide" Target="/ppt/slides/slide3.xml" Id="R8b523630368b49e4" /><Relationship Type="http://schemas.openxmlformats.org/officeDocument/2006/relationships/slide" Target="/ppt/slides/slide4.xml" Id="R070717803c9e4f5c" /><Relationship Type="http://schemas.openxmlformats.org/officeDocument/2006/relationships/slide" Target="/ppt/slides/slide5.xml" Id="R778d83087dd940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e7276f045457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072469028407b" /><Relationship Type="http://schemas.openxmlformats.org/officeDocument/2006/relationships/theme" Target="/ppt/slideMasters/theme/theme1.xml" Id="Ra7e273aee5ed45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407246902840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868dcc421b4c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77f2e2f07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52c37a80d4d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93e88de1d422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928e67db848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STIFTELSEN KIRKENS BYMISJON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KIRKENS BYMISJON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STIFTELSEN KIRKENS BYMISJON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KIRKENS BYMISJON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KIRKENS BYMISJON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KIRKENS BYMISJON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36 55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firmapost@skbo.no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www.kirkensbymisjon.no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944 384 448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STIFTELSEN KIRKENS BYMISJON</a:t>
            </a:r>
          </a:p>
        </p:txBody>
      </p:sp>
    </p:spTree>
  </p:cSld>
  <p:clrMapOvr>
    <a:masterClrMapping xmlns:a="http://schemas.openxmlformats.org/drawingml/2006/main"/>
  </p:clrMapOvr>
</p:sld>
</file>