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96b65fc7614c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e5c9b2412a4d44"/>
  </p:sldMasterIdLst>
  <p:sldIdLst>
    <p:sldId xmlns:r="http://schemas.openxmlformats.org/officeDocument/2006/relationships" id="256" r:id="R24642013eb0246a0"/>
    <p:sldId xmlns:r="http://schemas.openxmlformats.org/officeDocument/2006/relationships" id="257" r:id="Reb3606f15a9949b9"/>
    <p:sldId xmlns:r="http://schemas.openxmlformats.org/officeDocument/2006/relationships" id="258" r:id="R44842e96ae584faf"/>
    <p:sldId xmlns:r="http://schemas.openxmlformats.org/officeDocument/2006/relationships" id="259" r:id="Rab10da88c0ce451e"/>
    <p:sldId xmlns:r="http://schemas.openxmlformats.org/officeDocument/2006/relationships" id="260" r:id="R893341730c8740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5c9b2412a4d44" /><Relationship Type="http://schemas.openxmlformats.org/officeDocument/2006/relationships/slide" Target="/ppt/slides/slide1.xml" Id="R24642013eb0246a0" /><Relationship Type="http://schemas.openxmlformats.org/officeDocument/2006/relationships/slide" Target="/ppt/slides/slide2.xml" Id="Reb3606f15a9949b9" /><Relationship Type="http://schemas.openxmlformats.org/officeDocument/2006/relationships/slide" Target="/ppt/slides/slide3.xml" Id="R44842e96ae584faf" /><Relationship Type="http://schemas.openxmlformats.org/officeDocument/2006/relationships/slide" Target="/ppt/slides/slide4.xml" Id="Rab10da88c0ce451e" /><Relationship Type="http://schemas.openxmlformats.org/officeDocument/2006/relationships/slide" Target="/ppt/slides/slide5.xml" Id="R893341730c8740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55b740b224a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a1aa4f41143ea" /><Relationship Type="http://schemas.openxmlformats.org/officeDocument/2006/relationships/theme" Target="/ppt/slideMasters/theme/theme1.xml" Id="R9d16a453af6848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6a1aa4f41143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f8c170b1345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6f3e934d14b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04f116aac40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503a492f84b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00f6f26d14e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EIDFJORD KOMMUNE ble etablert [år] og holder til i Eidfjord.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Simadalsvegen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5783 Eidfjord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67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postmottak@eidfjord.kommune.no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www.eidfjord.kommune.no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944 227 121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