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130682c3b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a68ce1569429a"/>
  </p:sldMasterIdLst>
  <p:sldIdLst>
    <p:sldId xmlns:r="http://schemas.openxmlformats.org/officeDocument/2006/relationships" id="256" r:id="R4737a880f0e14ca7"/>
    <p:sldId xmlns:r="http://schemas.openxmlformats.org/officeDocument/2006/relationships" id="257" r:id="Rfc3e41e712b34305"/>
    <p:sldId xmlns:r="http://schemas.openxmlformats.org/officeDocument/2006/relationships" id="258" r:id="R5e9de6405a0846be"/>
    <p:sldId xmlns:r="http://schemas.openxmlformats.org/officeDocument/2006/relationships" id="259" r:id="R690f8e0002e6480c"/>
    <p:sldId xmlns:r="http://schemas.openxmlformats.org/officeDocument/2006/relationships" id="260" r:id="R6acb7e881caa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a68ce1569429a" /><Relationship Type="http://schemas.openxmlformats.org/officeDocument/2006/relationships/slide" Target="/ppt/slides/slide1.xml" Id="R4737a880f0e14ca7" /><Relationship Type="http://schemas.openxmlformats.org/officeDocument/2006/relationships/slide" Target="/ppt/slides/slide2.xml" Id="Rfc3e41e712b34305" /><Relationship Type="http://schemas.openxmlformats.org/officeDocument/2006/relationships/slide" Target="/ppt/slides/slide3.xml" Id="R5e9de6405a0846be" /><Relationship Type="http://schemas.openxmlformats.org/officeDocument/2006/relationships/slide" Target="/ppt/slides/slide4.xml" Id="R690f8e0002e6480c" /><Relationship Type="http://schemas.openxmlformats.org/officeDocument/2006/relationships/slide" Target="/ppt/slides/slide5.xml" Id="R6acb7e881caa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14c737354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a7245ef24311" /><Relationship Type="http://schemas.openxmlformats.org/officeDocument/2006/relationships/theme" Target="/ppt/slideMasters/theme/theme1.xml" Id="R1792276f2e24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ca7245ef2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0ea632e8b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6fb1f80dd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8a30f996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d97df5cf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fd6c3bb3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