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f0b3522d6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19af79e2e40a0"/>
  </p:sldMasterIdLst>
  <p:sldIdLst>
    <p:sldId xmlns:r="http://schemas.openxmlformats.org/officeDocument/2006/relationships" id="256" r:id="R6d764b95e8ca4955"/>
    <p:sldId xmlns:r="http://schemas.openxmlformats.org/officeDocument/2006/relationships" id="257" r:id="R7737f28ed6d34618"/>
    <p:sldId xmlns:r="http://schemas.openxmlformats.org/officeDocument/2006/relationships" id="258" r:id="R250c802126444b3b"/>
    <p:sldId xmlns:r="http://schemas.openxmlformats.org/officeDocument/2006/relationships" id="259" r:id="Ra1c7392ebe1b4754"/>
    <p:sldId xmlns:r="http://schemas.openxmlformats.org/officeDocument/2006/relationships" id="260" r:id="Rc57baeb66938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19af79e2e40a0" /><Relationship Type="http://schemas.openxmlformats.org/officeDocument/2006/relationships/slide" Target="/ppt/slides/slide1.xml" Id="R6d764b95e8ca4955" /><Relationship Type="http://schemas.openxmlformats.org/officeDocument/2006/relationships/slide" Target="/ppt/slides/slide2.xml" Id="R7737f28ed6d34618" /><Relationship Type="http://schemas.openxmlformats.org/officeDocument/2006/relationships/slide" Target="/ppt/slides/slide3.xml" Id="R250c802126444b3b" /><Relationship Type="http://schemas.openxmlformats.org/officeDocument/2006/relationships/slide" Target="/ppt/slides/slide4.xml" Id="Ra1c7392ebe1b4754" /><Relationship Type="http://schemas.openxmlformats.org/officeDocument/2006/relationships/slide" Target="/ppt/slides/slide5.xml" Id="Rc57baeb66938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031b06099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f8bdef3246b1" /><Relationship Type="http://schemas.openxmlformats.org/officeDocument/2006/relationships/theme" Target="/ppt/slideMasters/theme/theme1.xml" Id="Rdde2e2645e07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7f8bdef32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dc1efeab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00ebe83b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fccabb47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77e0d004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19899ee4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