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5abd1f055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4f112f9c64a33"/>
  </p:sldMasterIdLst>
  <p:sldIdLst>
    <p:sldId xmlns:r="http://schemas.openxmlformats.org/officeDocument/2006/relationships" id="256" r:id="R1af12cb9f3434861"/>
    <p:sldId xmlns:r="http://schemas.openxmlformats.org/officeDocument/2006/relationships" id="257" r:id="R3c2b769c5ee84a2d"/>
    <p:sldId xmlns:r="http://schemas.openxmlformats.org/officeDocument/2006/relationships" id="258" r:id="R23b4ea8b946f465e"/>
    <p:sldId xmlns:r="http://schemas.openxmlformats.org/officeDocument/2006/relationships" id="259" r:id="R0596f180fa2043c5"/>
    <p:sldId xmlns:r="http://schemas.openxmlformats.org/officeDocument/2006/relationships" id="260" r:id="R3b87d88180fa4ec6"/>
    <p:sldId xmlns:r="http://schemas.openxmlformats.org/officeDocument/2006/relationships" id="261" r:id="R538f0e247638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4f112f9c64a33" /><Relationship Type="http://schemas.openxmlformats.org/officeDocument/2006/relationships/slide" Target="/ppt/slides/slide1.xml" Id="R1af12cb9f3434861" /><Relationship Type="http://schemas.openxmlformats.org/officeDocument/2006/relationships/slide" Target="/ppt/slides/slide2.xml" Id="R3c2b769c5ee84a2d" /><Relationship Type="http://schemas.openxmlformats.org/officeDocument/2006/relationships/slide" Target="/ppt/slides/slide3.xml" Id="R23b4ea8b946f465e" /><Relationship Type="http://schemas.openxmlformats.org/officeDocument/2006/relationships/slide" Target="/ppt/slides/slide4.xml" Id="R0596f180fa2043c5" /><Relationship Type="http://schemas.openxmlformats.org/officeDocument/2006/relationships/slide" Target="/ppt/slides/slide5.xml" Id="R3b87d88180fa4ec6" /><Relationship Type="http://schemas.openxmlformats.org/officeDocument/2006/relationships/slide" Target="/ppt/slides/slide6.xml" Id="R538f0e247638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1b0d7ebac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0b9c621464076" /><Relationship Type="http://schemas.openxmlformats.org/officeDocument/2006/relationships/theme" Target="/ppt/slideMasters/theme/theme1.xml" Id="R1d349a72c0a1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0b9c62146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8ba9eea70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a9a6debe4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6c7cc9469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cd49486dd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d2b58dbd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e28d23c7540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FEDJE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5947 Fedje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 16 51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postmottak@fedje.kommune.no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www.fedje.kommune.no/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944 041 036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