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29ff57599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3c4853ba541f8"/>
  </p:sldMasterIdLst>
  <p:sldIdLst>
    <p:sldId xmlns:r="http://schemas.openxmlformats.org/officeDocument/2006/relationships" id="256" r:id="Ra52945b5e5304a13"/>
    <p:sldId xmlns:r="http://schemas.openxmlformats.org/officeDocument/2006/relationships" id="257" r:id="Rdc3116ec33b44819"/>
    <p:sldId xmlns:r="http://schemas.openxmlformats.org/officeDocument/2006/relationships" id="258" r:id="Rfdf6cb64405d4cae"/>
    <p:sldId xmlns:r="http://schemas.openxmlformats.org/officeDocument/2006/relationships" id="259" r:id="Ra47ca52cd0e44395"/>
    <p:sldId xmlns:r="http://schemas.openxmlformats.org/officeDocument/2006/relationships" id="260" r:id="Rf635b7b49547498c"/>
    <p:sldId xmlns:r="http://schemas.openxmlformats.org/officeDocument/2006/relationships" id="261" r:id="Rd4d54877b607435f"/>
    <p:sldId xmlns:r="http://schemas.openxmlformats.org/officeDocument/2006/relationships" id="262" r:id="R4c83aad419fc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3c4853ba541f8" /><Relationship Type="http://schemas.openxmlformats.org/officeDocument/2006/relationships/slide" Target="/ppt/slides/slide1.xml" Id="Ra52945b5e5304a13" /><Relationship Type="http://schemas.openxmlformats.org/officeDocument/2006/relationships/slide" Target="/ppt/slides/slide2.xml" Id="Rdc3116ec33b44819" /><Relationship Type="http://schemas.openxmlformats.org/officeDocument/2006/relationships/slide" Target="/ppt/slides/slide3.xml" Id="Rfdf6cb64405d4cae" /><Relationship Type="http://schemas.openxmlformats.org/officeDocument/2006/relationships/slide" Target="/ppt/slides/slide4.xml" Id="Ra47ca52cd0e44395" /><Relationship Type="http://schemas.openxmlformats.org/officeDocument/2006/relationships/slide" Target="/ppt/slides/slide5.xml" Id="Rf635b7b49547498c" /><Relationship Type="http://schemas.openxmlformats.org/officeDocument/2006/relationships/slide" Target="/ppt/slides/slide6.xml" Id="Rd4d54877b607435f" /><Relationship Type="http://schemas.openxmlformats.org/officeDocument/2006/relationships/slide" Target="/ppt/slides/slide7.xml" Id="R4c83aad419fc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f8307ab8d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53a87481431d" /><Relationship Type="http://schemas.openxmlformats.org/officeDocument/2006/relationships/theme" Target="/ppt/slideMasters/theme/theme1.xml" Id="Rfc9cfe28ba5d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353a87481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814b8266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cc715f242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7f3cac55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c7ec03c8a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446a379f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934c2a7f2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132478235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