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91bd4553f24a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5bd3093ffa4495"/>
  </p:sldMasterIdLst>
  <p:sldIdLst>
    <p:sldId xmlns:r="http://schemas.openxmlformats.org/officeDocument/2006/relationships" id="256" r:id="R93553cf71a174341"/>
    <p:sldId xmlns:r="http://schemas.openxmlformats.org/officeDocument/2006/relationships" id="257" r:id="R1a99dd1cd96a48d4"/>
    <p:sldId xmlns:r="http://schemas.openxmlformats.org/officeDocument/2006/relationships" id="258" r:id="Rea0d9e4398144f15"/>
    <p:sldId xmlns:r="http://schemas.openxmlformats.org/officeDocument/2006/relationships" id="259" r:id="R9234314a36ed4594"/>
    <p:sldId xmlns:r="http://schemas.openxmlformats.org/officeDocument/2006/relationships" id="260" r:id="R9bd880517c724ea4"/>
    <p:sldId xmlns:r="http://schemas.openxmlformats.org/officeDocument/2006/relationships" id="261" r:id="R93009bb58c9546f4"/>
    <p:sldId xmlns:r="http://schemas.openxmlformats.org/officeDocument/2006/relationships" id="262" r:id="R1756cbff7d3446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5bd3093ffa4495" /><Relationship Type="http://schemas.openxmlformats.org/officeDocument/2006/relationships/slide" Target="/ppt/slides/slide1.xml" Id="R93553cf71a174341" /><Relationship Type="http://schemas.openxmlformats.org/officeDocument/2006/relationships/slide" Target="/ppt/slides/slide2.xml" Id="R1a99dd1cd96a48d4" /><Relationship Type="http://schemas.openxmlformats.org/officeDocument/2006/relationships/slide" Target="/ppt/slides/slide3.xml" Id="Rea0d9e4398144f15" /><Relationship Type="http://schemas.openxmlformats.org/officeDocument/2006/relationships/slide" Target="/ppt/slides/slide4.xml" Id="R9234314a36ed4594" /><Relationship Type="http://schemas.openxmlformats.org/officeDocument/2006/relationships/slide" Target="/ppt/slides/slide5.xml" Id="R9bd880517c724ea4" /><Relationship Type="http://schemas.openxmlformats.org/officeDocument/2006/relationships/slide" Target="/ppt/slides/slide6.xml" Id="R93009bb58c9546f4" /><Relationship Type="http://schemas.openxmlformats.org/officeDocument/2006/relationships/slide" Target="/ppt/slides/slide7.xml" Id="R1756cbff7d3446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c56b65adec4e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071e4c6ec4db1" /><Relationship Type="http://schemas.openxmlformats.org/officeDocument/2006/relationships/theme" Target="/ppt/slideMasters/theme/theme1.xml" Id="Rdee3358d9b8b4f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1071e4c6ec4d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c4ae659e342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797a1d1aa4c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75e78c7c940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e60a8379246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8c9513abc41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19d4e266649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5820bc64247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AABREKK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AABREKK REGNSKAP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8 470 047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1 124 061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911 491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394 924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4 006 477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CREDO REVISJON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66 20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post@aabrekk.no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www.aabrekk.no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943 611 521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