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f29c2a62d447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a2c218a9174199"/>
  </p:sldMasterIdLst>
  <p:sldIdLst>
    <p:sldId xmlns:r="http://schemas.openxmlformats.org/officeDocument/2006/relationships" id="256" r:id="Rd65ade99b8574c47"/>
    <p:sldId xmlns:r="http://schemas.openxmlformats.org/officeDocument/2006/relationships" id="257" r:id="R0e8a5f3be3a5414c"/>
    <p:sldId xmlns:r="http://schemas.openxmlformats.org/officeDocument/2006/relationships" id="258" r:id="Rea6cd30487204197"/>
    <p:sldId xmlns:r="http://schemas.openxmlformats.org/officeDocument/2006/relationships" id="259" r:id="R110962678d6a4612"/>
    <p:sldId xmlns:r="http://schemas.openxmlformats.org/officeDocument/2006/relationships" id="260" r:id="Rd99ef6a8913d4a56"/>
    <p:sldId xmlns:r="http://schemas.openxmlformats.org/officeDocument/2006/relationships" id="261" r:id="Rb80e58e17a5c4d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a2c218a9174199" /><Relationship Type="http://schemas.openxmlformats.org/officeDocument/2006/relationships/slide" Target="/ppt/slides/slide1.xml" Id="Rd65ade99b8574c47" /><Relationship Type="http://schemas.openxmlformats.org/officeDocument/2006/relationships/slide" Target="/ppt/slides/slide2.xml" Id="R0e8a5f3be3a5414c" /><Relationship Type="http://schemas.openxmlformats.org/officeDocument/2006/relationships/slide" Target="/ppt/slides/slide3.xml" Id="Rea6cd30487204197" /><Relationship Type="http://schemas.openxmlformats.org/officeDocument/2006/relationships/slide" Target="/ppt/slides/slide4.xml" Id="R110962678d6a4612" /><Relationship Type="http://schemas.openxmlformats.org/officeDocument/2006/relationships/slide" Target="/ppt/slides/slide5.xml" Id="Rd99ef6a8913d4a56" /><Relationship Type="http://schemas.openxmlformats.org/officeDocument/2006/relationships/slide" Target="/ppt/slides/slide6.xml" Id="Rb80e58e17a5c4d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6882513584f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7e381b740423d" /><Relationship Type="http://schemas.openxmlformats.org/officeDocument/2006/relationships/theme" Target="/ppt/slideMasters/theme/theme1.xml" Id="R437b8417486a42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97e381b74042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5ac01d10447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65e2ee92b48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1c5f7531545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95760ab654d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ec4ed6bd64e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186a53cdd44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AABREKK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20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943 611 521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