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bbb81f3b1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ce52ddccd44e2"/>
  </p:sldMasterIdLst>
  <p:sldIdLst>
    <p:sldId xmlns:r="http://schemas.openxmlformats.org/officeDocument/2006/relationships" id="256" r:id="R6683a7f9db4b46a0"/>
    <p:sldId xmlns:r="http://schemas.openxmlformats.org/officeDocument/2006/relationships" id="257" r:id="Rb48d1be45a244b2a"/>
    <p:sldId xmlns:r="http://schemas.openxmlformats.org/officeDocument/2006/relationships" id="258" r:id="Rd9a1d53a288f45da"/>
    <p:sldId xmlns:r="http://schemas.openxmlformats.org/officeDocument/2006/relationships" id="259" r:id="Reccf0b0a3c184503"/>
    <p:sldId xmlns:r="http://schemas.openxmlformats.org/officeDocument/2006/relationships" id="260" r:id="R0cb3b6fefd21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ce52ddccd44e2" /><Relationship Type="http://schemas.openxmlformats.org/officeDocument/2006/relationships/slide" Target="/ppt/slides/slide1.xml" Id="R6683a7f9db4b46a0" /><Relationship Type="http://schemas.openxmlformats.org/officeDocument/2006/relationships/slide" Target="/ppt/slides/slide2.xml" Id="Rb48d1be45a244b2a" /><Relationship Type="http://schemas.openxmlformats.org/officeDocument/2006/relationships/slide" Target="/ppt/slides/slide3.xml" Id="Rd9a1d53a288f45da" /><Relationship Type="http://schemas.openxmlformats.org/officeDocument/2006/relationships/slide" Target="/ppt/slides/slide4.xml" Id="Reccf0b0a3c184503" /><Relationship Type="http://schemas.openxmlformats.org/officeDocument/2006/relationships/slide" Target="/ppt/slides/slide5.xml" Id="R0cb3b6fefd21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2be2d1e79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04023106a4653" /><Relationship Type="http://schemas.openxmlformats.org/officeDocument/2006/relationships/theme" Target="/ppt/slideMasters/theme/theme1.xml" Id="R2c992bf20292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04023106a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1a0a34fda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2a5b0c615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126fc341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c2240f891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de59b752b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DEANU GIELDA / TANA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DEANU GIELDA / TANA KOMMUNE ble etablert [år] og holder til i Tana.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9845 Tana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943 505 527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