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3c55dcea5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088aeeacd4f86"/>
  </p:sldMasterIdLst>
  <p:sldIdLst>
    <p:sldId xmlns:r="http://schemas.openxmlformats.org/officeDocument/2006/relationships" id="256" r:id="Rca57d3dcf5174b13"/>
    <p:sldId xmlns:r="http://schemas.openxmlformats.org/officeDocument/2006/relationships" id="257" r:id="R93eb37c6c11e4ff9"/>
    <p:sldId xmlns:r="http://schemas.openxmlformats.org/officeDocument/2006/relationships" id="258" r:id="R7fbab89283ab4184"/>
    <p:sldId xmlns:r="http://schemas.openxmlformats.org/officeDocument/2006/relationships" id="259" r:id="R5b07bb13c8044bb2"/>
    <p:sldId xmlns:r="http://schemas.openxmlformats.org/officeDocument/2006/relationships" id="260" r:id="R4ab4d4c57c1d41db"/>
    <p:sldId xmlns:r="http://schemas.openxmlformats.org/officeDocument/2006/relationships" id="261" r:id="R79b0dc8dca5d4b22"/>
    <p:sldId xmlns:r="http://schemas.openxmlformats.org/officeDocument/2006/relationships" id="262" r:id="R503eb6be449b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088aeeacd4f86" /><Relationship Type="http://schemas.openxmlformats.org/officeDocument/2006/relationships/slide" Target="/ppt/slides/slide1.xml" Id="Rca57d3dcf5174b13" /><Relationship Type="http://schemas.openxmlformats.org/officeDocument/2006/relationships/slide" Target="/ppt/slides/slide2.xml" Id="R93eb37c6c11e4ff9" /><Relationship Type="http://schemas.openxmlformats.org/officeDocument/2006/relationships/slide" Target="/ppt/slides/slide3.xml" Id="R7fbab89283ab4184" /><Relationship Type="http://schemas.openxmlformats.org/officeDocument/2006/relationships/slide" Target="/ppt/slides/slide4.xml" Id="R5b07bb13c8044bb2" /><Relationship Type="http://schemas.openxmlformats.org/officeDocument/2006/relationships/slide" Target="/ppt/slides/slide5.xml" Id="R4ab4d4c57c1d41db" /><Relationship Type="http://schemas.openxmlformats.org/officeDocument/2006/relationships/slide" Target="/ppt/slides/slide6.xml" Id="R79b0dc8dca5d4b22" /><Relationship Type="http://schemas.openxmlformats.org/officeDocument/2006/relationships/slide" Target="/ppt/slides/slide7.xml" Id="R503eb6be449b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754bf3d53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fafae11204ba2" /><Relationship Type="http://schemas.openxmlformats.org/officeDocument/2006/relationships/theme" Target="/ppt/slideMasters/theme/theme1.xml" Id="R63a6f450c631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fafae1120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69167e823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acdd5a8b048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0e3b6b3f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c7147edf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f8fd3036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0a0e73e31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45a6836b3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VENNERØD CHRISTIAN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FRYJORDET JORUNN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