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d52f51a5ce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118734f054bb4"/>
  </p:sldMasterIdLst>
  <p:sldIdLst>
    <p:sldId xmlns:r="http://schemas.openxmlformats.org/officeDocument/2006/relationships" id="256" r:id="R55a5cce08d7a4185"/>
    <p:sldId xmlns:r="http://schemas.openxmlformats.org/officeDocument/2006/relationships" id="257" r:id="Re22cfe24649746df"/>
    <p:sldId xmlns:r="http://schemas.openxmlformats.org/officeDocument/2006/relationships" id="258" r:id="R6c0ddbb94c5c4277"/>
    <p:sldId xmlns:r="http://schemas.openxmlformats.org/officeDocument/2006/relationships" id="259" r:id="R698d531d96144322"/>
    <p:sldId xmlns:r="http://schemas.openxmlformats.org/officeDocument/2006/relationships" id="260" r:id="R7e0c03aff84c4a1d"/>
    <p:sldId xmlns:r="http://schemas.openxmlformats.org/officeDocument/2006/relationships" id="261" r:id="Re5c8acd685774c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118734f054bb4" /><Relationship Type="http://schemas.openxmlformats.org/officeDocument/2006/relationships/slide" Target="/ppt/slides/slide1.xml" Id="R55a5cce08d7a4185" /><Relationship Type="http://schemas.openxmlformats.org/officeDocument/2006/relationships/slide" Target="/ppt/slides/slide2.xml" Id="Re22cfe24649746df" /><Relationship Type="http://schemas.openxmlformats.org/officeDocument/2006/relationships/slide" Target="/ppt/slides/slide3.xml" Id="R6c0ddbb94c5c4277" /><Relationship Type="http://schemas.openxmlformats.org/officeDocument/2006/relationships/slide" Target="/ppt/slides/slide4.xml" Id="R698d531d96144322" /><Relationship Type="http://schemas.openxmlformats.org/officeDocument/2006/relationships/slide" Target="/ppt/slides/slide5.xml" Id="R7e0c03aff84c4a1d" /><Relationship Type="http://schemas.openxmlformats.org/officeDocument/2006/relationships/slide" Target="/ppt/slides/slide6.xml" Id="Re5c8acd685774c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bc9f38b18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b70620354d6e" /><Relationship Type="http://schemas.openxmlformats.org/officeDocument/2006/relationships/theme" Target="/ppt/slideMasters/theme/theme1.xml" Id="R93549c259a6b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9b7062035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02a0ebf7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eac8121fc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2e2502aae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4ac53a296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7eabc8071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be745cad543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50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943 494 975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