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49e6f588d45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9785f4daee4458"/>
  </p:sldMasterIdLst>
  <p:sldIdLst>
    <p:sldId xmlns:r="http://schemas.openxmlformats.org/officeDocument/2006/relationships" id="256" r:id="R9082a4a1acf1424f"/>
    <p:sldId xmlns:r="http://schemas.openxmlformats.org/officeDocument/2006/relationships" id="257" r:id="R3094e2487000457c"/>
    <p:sldId xmlns:r="http://schemas.openxmlformats.org/officeDocument/2006/relationships" id="258" r:id="R2617453ee9f64dac"/>
    <p:sldId xmlns:r="http://schemas.openxmlformats.org/officeDocument/2006/relationships" id="259" r:id="Rc30bc9e55473405d"/>
    <p:sldId xmlns:r="http://schemas.openxmlformats.org/officeDocument/2006/relationships" id="260" r:id="R14c29b8562d74285"/>
    <p:sldId xmlns:r="http://schemas.openxmlformats.org/officeDocument/2006/relationships" id="261" r:id="Rf1ab632b3105475f"/>
    <p:sldId xmlns:r="http://schemas.openxmlformats.org/officeDocument/2006/relationships" id="262" r:id="R6c46e33454764f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785f4daee4458" /><Relationship Type="http://schemas.openxmlformats.org/officeDocument/2006/relationships/slide" Target="/ppt/slides/slide1.xml" Id="R9082a4a1acf1424f" /><Relationship Type="http://schemas.openxmlformats.org/officeDocument/2006/relationships/slide" Target="/ppt/slides/slide2.xml" Id="R3094e2487000457c" /><Relationship Type="http://schemas.openxmlformats.org/officeDocument/2006/relationships/slide" Target="/ppt/slides/slide3.xml" Id="R2617453ee9f64dac" /><Relationship Type="http://schemas.openxmlformats.org/officeDocument/2006/relationships/slide" Target="/ppt/slides/slide4.xml" Id="Rc30bc9e55473405d" /><Relationship Type="http://schemas.openxmlformats.org/officeDocument/2006/relationships/slide" Target="/ppt/slides/slide5.xml" Id="R14c29b8562d74285" /><Relationship Type="http://schemas.openxmlformats.org/officeDocument/2006/relationships/slide" Target="/ppt/slides/slide6.xml" Id="Rf1ab632b3105475f" /><Relationship Type="http://schemas.openxmlformats.org/officeDocument/2006/relationships/slide" Target="/ppt/slides/slide7.xml" Id="R6c46e33454764f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33001877841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35f04649a43f7" /><Relationship Type="http://schemas.openxmlformats.org/officeDocument/2006/relationships/theme" Target="/ppt/slideMasters/theme/theme1.xml" Id="R0b70cab43acc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35f04649a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517b26f5344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09e43f9af4a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14657de494c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63d3c02f4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b0f0d069a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c107a748943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babe46859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MORTENSEN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MORTENSEN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3 589 109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SMAADAL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28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943 436 169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