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7f7cf9eb7244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4e7711ba5c481b"/>
  </p:sldMasterIdLst>
  <p:sldIdLst>
    <p:sldId xmlns:r="http://schemas.openxmlformats.org/officeDocument/2006/relationships" id="256" r:id="R226d1d4f46964db6"/>
    <p:sldId xmlns:r="http://schemas.openxmlformats.org/officeDocument/2006/relationships" id="257" r:id="Rbb0b430efd834606"/>
    <p:sldId xmlns:r="http://schemas.openxmlformats.org/officeDocument/2006/relationships" id="258" r:id="Rb2fe34fcb2bf42a3"/>
    <p:sldId xmlns:r="http://schemas.openxmlformats.org/officeDocument/2006/relationships" id="259" r:id="R202ba6bfd2bc494a"/>
    <p:sldId xmlns:r="http://schemas.openxmlformats.org/officeDocument/2006/relationships" id="260" r:id="R0d9bcf1f7c294310"/>
    <p:sldId xmlns:r="http://schemas.openxmlformats.org/officeDocument/2006/relationships" id="261" r:id="Ra85301a0d693452a"/>
    <p:sldId xmlns:r="http://schemas.openxmlformats.org/officeDocument/2006/relationships" id="262" r:id="R03011ac7f6b84d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4e7711ba5c481b" /><Relationship Type="http://schemas.openxmlformats.org/officeDocument/2006/relationships/slide" Target="/ppt/slides/slide1.xml" Id="R226d1d4f46964db6" /><Relationship Type="http://schemas.openxmlformats.org/officeDocument/2006/relationships/slide" Target="/ppt/slides/slide2.xml" Id="Rbb0b430efd834606" /><Relationship Type="http://schemas.openxmlformats.org/officeDocument/2006/relationships/slide" Target="/ppt/slides/slide3.xml" Id="Rb2fe34fcb2bf42a3" /><Relationship Type="http://schemas.openxmlformats.org/officeDocument/2006/relationships/slide" Target="/ppt/slides/slide4.xml" Id="R202ba6bfd2bc494a" /><Relationship Type="http://schemas.openxmlformats.org/officeDocument/2006/relationships/slide" Target="/ppt/slides/slide5.xml" Id="R0d9bcf1f7c294310" /><Relationship Type="http://schemas.openxmlformats.org/officeDocument/2006/relationships/slide" Target="/ppt/slides/slide6.xml" Id="Ra85301a0d693452a" /><Relationship Type="http://schemas.openxmlformats.org/officeDocument/2006/relationships/slide" Target="/ppt/slides/slide7.xml" Id="R03011ac7f6b84d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6e11d7c29440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0863305df4945" /><Relationship Type="http://schemas.openxmlformats.org/officeDocument/2006/relationships/theme" Target="/ppt/slideMasters/theme/theme1.xml" Id="Ra09bd255ed424d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e0863305df49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96d49fa8934f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65f3873d44e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c6215459c48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08f9a0b6944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8038a962440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94bacf76f4b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7f7b1dc5346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AKTIVA HEGGELUND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AKTIVA HEGGELUND AS ble etablert [år] og holder til i Flisa.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−305 621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3 340 351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17 064 212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17 894 063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HEGGELUND ERIK  –  47,6 %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HEGGELUND KARI  –  47,6 %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HEGGELUND BERIT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HEGGELUND LARS PETTER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HEGGELUND ERIK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HEGGELUND KARI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Heggelund, Myravegen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2270 Flisa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95 08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943 218 862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HEGGELUND AS</a:t>
            </a:r>
          </a:p>
        </p:txBody>
      </p:sp>
    </p:spTree>
  </p:cSld>
  <p:clrMapOvr>
    <a:masterClrMapping xmlns:a="http://schemas.openxmlformats.org/drawingml/2006/main"/>
  </p:clrMapOvr>
</p:sld>
</file>