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8365f7b52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490157c6541ff"/>
  </p:sldMasterIdLst>
  <p:sldIdLst>
    <p:sldId xmlns:r="http://schemas.openxmlformats.org/officeDocument/2006/relationships" id="256" r:id="R14182aba44764b0d"/>
    <p:sldId xmlns:r="http://schemas.openxmlformats.org/officeDocument/2006/relationships" id="257" r:id="Rb2e359ee04584633"/>
    <p:sldId xmlns:r="http://schemas.openxmlformats.org/officeDocument/2006/relationships" id="258" r:id="R4cbf166ebad548de"/>
    <p:sldId xmlns:r="http://schemas.openxmlformats.org/officeDocument/2006/relationships" id="259" r:id="Rf1b629bafa1b4629"/>
    <p:sldId xmlns:r="http://schemas.openxmlformats.org/officeDocument/2006/relationships" id="260" r:id="R23048db64ace4de1"/>
    <p:sldId xmlns:r="http://schemas.openxmlformats.org/officeDocument/2006/relationships" id="261" r:id="R0d1cf14258fb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490157c6541ff" /><Relationship Type="http://schemas.openxmlformats.org/officeDocument/2006/relationships/slide" Target="/ppt/slides/slide1.xml" Id="R14182aba44764b0d" /><Relationship Type="http://schemas.openxmlformats.org/officeDocument/2006/relationships/slide" Target="/ppt/slides/slide2.xml" Id="Rb2e359ee04584633" /><Relationship Type="http://schemas.openxmlformats.org/officeDocument/2006/relationships/slide" Target="/ppt/slides/slide3.xml" Id="R4cbf166ebad548de" /><Relationship Type="http://schemas.openxmlformats.org/officeDocument/2006/relationships/slide" Target="/ppt/slides/slide4.xml" Id="Rf1b629bafa1b4629" /><Relationship Type="http://schemas.openxmlformats.org/officeDocument/2006/relationships/slide" Target="/ppt/slides/slide5.xml" Id="R23048db64ace4de1" /><Relationship Type="http://schemas.openxmlformats.org/officeDocument/2006/relationships/slide" Target="/ppt/slides/slide6.xml" Id="R0d1cf14258fb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5d6a2ec9d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53bbf3da47fd" /><Relationship Type="http://schemas.openxmlformats.org/officeDocument/2006/relationships/theme" Target="/ppt/slideMasters/theme/theme1.xml" Id="R76d2e7658494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653bbf3da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d122c55a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fe139ffbb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6a769c252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63d68ec9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f8606175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d2b49621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