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4586b3bbd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abe340904fa9"/>
  </p:sldMasterIdLst>
  <p:sldIdLst>
    <p:sldId xmlns:r="http://schemas.openxmlformats.org/officeDocument/2006/relationships" id="256" r:id="R69f0be6dc8fb4aab"/>
    <p:sldId xmlns:r="http://schemas.openxmlformats.org/officeDocument/2006/relationships" id="257" r:id="R04d0add8778440ad"/>
    <p:sldId xmlns:r="http://schemas.openxmlformats.org/officeDocument/2006/relationships" id="258" r:id="R6dbb9ddddeee4595"/>
    <p:sldId xmlns:r="http://schemas.openxmlformats.org/officeDocument/2006/relationships" id="259" r:id="R2e64d22b1acd4168"/>
    <p:sldId xmlns:r="http://schemas.openxmlformats.org/officeDocument/2006/relationships" id="260" r:id="R7494c40b2bb9406b"/>
    <p:sldId xmlns:r="http://schemas.openxmlformats.org/officeDocument/2006/relationships" id="261" r:id="Raa8c1eaf0d7d4b47"/>
    <p:sldId xmlns:r="http://schemas.openxmlformats.org/officeDocument/2006/relationships" id="262" r:id="Ra1a1dd00905c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abe340904fa9" /><Relationship Type="http://schemas.openxmlformats.org/officeDocument/2006/relationships/slide" Target="/ppt/slides/slide1.xml" Id="R69f0be6dc8fb4aab" /><Relationship Type="http://schemas.openxmlformats.org/officeDocument/2006/relationships/slide" Target="/ppt/slides/slide2.xml" Id="R04d0add8778440ad" /><Relationship Type="http://schemas.openxmlformats.org/officeDocument/2006/relationships/slide" Target="/ppt/slides/slide3.xml" Id="R6dbb9ddddeee4595" /><Relationship Type="http://schemas.openxmlformats.org/officeDocument/2006/relationships/slide" Target="/ppt/slides/slide4.xml" Id="R2e64d22b1acd4168" /><Relationship Type="http://schemas.openxmlformats.org/officeDocument/2006/relationships/slide" Target="/ppt/slides/slide5.xml" Id="R7494c40b2bb9406b" /><Relationship Type="http://schemas.openxmlformats.org/officeDocument/2006/relationships/slide" Target="/ppt/slides/slide6.xml" Id="Raa8c1eaf0d7d4b47" /><Relationship Type="http://schemas.openxmlformats.org/officeDocument/2006/relationships/slide" Target="/ppt/slides/slide7.xml" Id="Ra1a1dd00905c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5890aa143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06e69caf4319" /><Relationship Type="http://schemas.openxmlformats.org/officeDocument/2006/relationships/theme" Target="/ppt/slideMasters/theme/theme1.xml" Id="R9d0eee24bbe4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806e69caf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5933c703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43de55b5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97890e35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efea0ce5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11af5ce6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e904ec438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421fb732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