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587ada7c6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384abec86f4dc3"/>
  </p:sldMasterIdLst>
  <p:sldIdLst>
    <p:sldId xmlns:r="http://schemas.openxmlformats.org/officeDocument/2006/relationships" id="256" r:id="R13aceba2bd944d8a"/>
    <p:sldId xmlns:r="http://schemas.openxmlformats.org/officeDocument/2006/relationships" id="257" r:id="R3c1fc99c2a834991"/>
    <p:sldId xmlns:r="http://schemas.openxmlformats.org/officeDocument/2006/relationships" id="258" r:id="Rb2680e199bd144f3"/>
    <p:sldId xmlns:r="http://schemas.openxmlformats.org/officeDocument/2006/relationships" id="259" r:id="R6da474baf82c4eca"/>
    <p:sldId xmlns:r="http://schemas.openxmlformats.org/officeDocument/2006/relationships" id="260" r:id="R0af505f1b90844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84abec86f4dc3" /><Relationship Type="http://schemas.openxmlformats.org/officeDocument/2006/relationships/slide" Target="/ppt/slides/slide1.xml" Id="R13aceba2bd944d8a" /><Relationship Type="http://schemas.openxmlformats.org/officeDocument/2006/relationships/slide" Target="/ppt/slides/slide2.xml" Id="R3c1fc99c2a834991" /><Relationship Type="http://schemas.openxmlformats.org/officeDocument/2006/relationships/slide" Target="/ppt/slides/slide3.xml" Id="Rb2680e199bd144f3" /><Relationship Type="http://schemas.openxmlformats.org/officeDocument/2006/relationships/slide" Target="/ppt/slides/slide4.xml" Id="R6da474baf82c4eca" /><Relationship Type="http://schemas.openxmlformats.org/officeDocument/2006/relationships/slide" Target="/ppt/slides/slide5.xml" Id="R0af505f1b90844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f5c9ddc33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aaf19355f4988" /><Relationship Type="http://schemas.openxmlformats.org/officeDocument/2006/relationships/theme" Target="/ppt/slideMasters/theme/theme1.xml" Id="Rffa818f3722b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aaf19355f49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5f090343240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d554f54f8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a2a33d2ad47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5c046c644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9482302f64b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SØR-VARANGER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SØR-VARANGER KOMMUNE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97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postmottak@sor-varanger.kommune.no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www.sor-varanger.kommune.no/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942 110 286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