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ab3ff17ef240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611f4f85744f6c"/>
  </p:sldMasterIdLst>
  <p:sldIdLst>
    <p:sldId xmlns:r="http://schemas.openxmlformats.org/officeDocument/2006/relationships" id="256" r:id="R32e9eceee93d469e"/>
    <p:sldId xmlns:r="http://schemas.openxmlformats.org/officeDocument/2006/relationships" id="257" r:id="R77bcd10b09b94202"/>
    <p:sldId xmlns:r="http://schemas.openxmlformats.org/officeDocument/2006/relationships" id="258" r:id="R95dfd72ac1364335"/>
    <p:sldId xmlns:r="http://schemas.openxmlformats.org/officeDocument/2006/relationships" id="259" r:id="Rd3f8f31739b24ac3"/>
    <p:sldId xmlns:r="http://schemas.openxmlformats.org/officeDocument/2006/relationships" id="260" r:id="R561779575e254536"/>
    <p:sldId xmlns:r="http://schemas.openxmlformats.org/officeDocument/2006/relationships" id="261" r:id="Rcf698ae7c87d42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611f4f85744f6c" /><Relationship Type="http://schemas.openxmlformats.org/officeDocument/2006/relationships/slide" Target="/ppt/slides/slide1.xml" Id="R32e9eceee93d469e" /><Relationship Type="http://schemas.openxmlformats.org/officeDocument/2006/relationships/slide" Target="/ppt/slides/slide2.xml" Id="R77bcd10b09b94202" /><Relationship Type="http://schemas.openxmlformats.org/officeDocument/2006/relationships/slide" Target="/ppt/slides/slide3.xml" Id="R95dfd72ac1364335" /><Relationship Type="http://schemas.openxmlformats.org/officeDocument/2006/relationships/slide" Target="/ppt/slides/slide4.xml" Id="Rd3f8f31739b24ac3" /><Relationship Type="http://schemas.openxmlformats.org/officeDocument/2006/relationships/slide" Target="/ppt/slides/slide5.xml" Id="R561779575e254536" /><Relationship Type="http://schemas.openxmlformats.org/officeDocument/2006/relationships/slide" Target="/ppt/slides/slide6.xml" Id="Rcf698ae7c87d42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69d5d530aa4c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f0ac2dda14ea1" /><Relationship Type="http://schemas.openxmlformats.org/officeDocument/2006/relationships/theme" Target="/ppt/slideMasters/theme/theme1.xml" Id="R7af533b2664b46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cf0ac2dda14e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81ab21b6a4c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a1bad79894f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a5475b3ef4f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7aab5d6bb4e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598913fc84f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5541aa36d44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 MULVIK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941 987 516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