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7d8bb0b41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6fa9190b7b4c47"/>
  </p:sldMasterIdLst>
  <p:sldIdLst>
    <p:sldId xmlns:r="http://schemas.openxmlformats.org/officeDocument/2006/relationships" id="256" r:id="R97a3c5cdd1194ab4"/>
    <p:sldId xmlns:r="http://schemas.openxmlformats.org/officeDocument/2006/relationships" id="257" r:id="R15d64e2e22554677"/>
    <p:sldId xmlns:r="http://schemas.openxmlformats.org/officeDocument/2006/relationships" id="258" r:id="R45c65fe01ea64940"/>
    <p:sldId xmlns:r="http://schemas.openxmlformats.org/officeDocument/2006/relationships" id="259" r:id="Rb2cb8630dbb94e34"/>
    <p:sldId xmlns:r="http://schemas.openxmlformats.org/officeDocument/2006/relationships" id="260" r:id="R2a6e9f1baee24090"/>
    <p:sldId xmlns:r="http://schemas.openxmlformats.org/officeDocument/2006/relationships" id="261" r:id="Rfa2453cdc3034c02"/>
    <p:sldId xmlns:r="http://schemas.openxmlformats.org/officeDocument/2006/relationships" id="262" r:id="R68fc2a5ef692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fa9190b7b4c47" /><Relationship Type="http://schemas.openxmlformats.org/officeDocument/2006/relationships/slide" Target="/ppt/slides/slide1.xml" Id="R97a3c5cdd1194ab4" /><Relationship Type="http://schemas.openxmlformats.org/officeDocument/2006/relationships/slide" Target="/ppt/slides/slide2.xml" Id="R15d64e2e22554677" /><Relationship Type="http://schemas.openxmlformats.org/officeDocument/2006/relationships/slide" Target="/ppt/slides/slide3.xml" Id="R45c65fe01ea64940" /><Relationship Type="http://schemas.openxmlformats.org/officeDocument/2006/relationships/slide" Target="/ppt/slides/slide4.xml" Id="Rb2cb8630dbb94e34" /><Relationship Type="http://schemas.openxmlformats.org/officeDocument/2006/relationships/slide" Target="/ppt/slides/slide5.xml" Id="R2a6e9f1baee24090" /><Relationship Type="http://schemas.openxmlformats.org/officeDocument/2006/relationships/slide" Target="/ppt/slides/slide6.xml" Id="Rfa2453cdc3034c02" /><Relationship Type="http://schemas.openxmlformats.org/officeDocument/2006/relationships/slide" Target="/ppt/slides/slide7.xml" Id="R68fc2a5ef692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7ccf0e78d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088b18ea49c8" /><Relationship Type="http://schemas.openxmlformats.org/officeDocument/2006/relationships/theme" Target="/ppt/slideMasters/theme/theme1.xml" Id="Rac15d7b6706541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19088b18ea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2544e51db44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6c47627c4f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4ffc03fbb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baafe407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66d5bb40243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b31b169d94c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db875259e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STUNDAL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STUNDAL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STRAUME STUNDAL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Mjøens veg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kristian.stundal@platefabrikken.no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www.platefabrikken.no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941 972 225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