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9b6b6c61e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5c66eabe54d0c"/>
  </p:sldMasterIdLst>
  <p:sldIdLst>
    <p:sldId xmlns:r="http://schemas.openxmlformats.org/officeDocument/2006/relationships" id="256" r:id="Rdce8b36394164df0"/>
    <p:sldId xmlns:r="http://schemas.openxmlformats.org/officeDocument/2006/relationships" id="257" r:id="Rb8ca089e4d2747fc"/>
    <p:sldId xmlns:r="http://schemas.openxmlformats.org/officeDocument/2006/relationships" id="258" r:id="R13f33cd786d54182"/>
    <p:sldId xmlns:r="http://schemas.openxmlformats.org/officeDocument/2006/relationships" id="259" r:id="R20409f4fd4d246d5"/>
    <p:sldId xmlns:r="http://schemas.openxmlformats.org/officeDocument/2006/relationships" id="260" r:id="Rfacfd32401b6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5c66eabe54d0c" /><Relationship Type="http://schemas.openxmlformats.org/officeDocument/2006/relationships/slide" Target="/ppt/slides/slide1.xml" Id="Rdce8b36394164df0" /><Relationship Type="http://schemas.openxmlformats.org/officeDocument/2006/relationships/slide" Target="/ppt/slides/slide2.xml" Id="Rb8ca089e4d2747fc" /><Relationship Type="http://schemas.openxmlformats.org/officeDocument/2006/relationships/slide" Target="/ppt/slides/slide3.xml" Id="R13f33cd786d54182" /><Relationship Type="http://schemas.openxmlformats.org/officeDocument/2006/relationships/slide" Target="/ppt/slides/slide4.xml" Id="R20409f4fd4d246d5" /><Relationship Type="http://schemas.openxmlformats.org/officeDocument/2006/relationships/slide" Target="/ppt/slides/slide5.xml" Id="Rfacfd32401b6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ed18d65a5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d8d487b954784" /><Relationship Type="http://schemas.openxmlformats.org/officeDocument/2006/relationships/theme" Target="/ppt/slideMasters/theme/theme1.xml" Id="Re3173bffa6f7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d8d487b95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4b2961bcf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e92ce5364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6b7f6f9c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ede1adb6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ceb43d2e0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