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4f1fe3ac9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0a93e844d4c1d"/>
  </p:sldMasterIdLst>
  <p:sldIdLst>
    <p:sldId xmlns:r="http://schemas.openxmlformats.org/officeDocument/2006/relationships" id="256" r:id="R8b41485ac51e46c2"/>
    <p:sldId xmlns:r="http://schemas.openxmlformats.org/officeDocument/2006/relationships" id="257" r:id="R634d0aa0fadb4fb8"/>
    <p:sldId xmlns:r="http://schemas.openxmlformats.org/officeDocument/2006/relationships" id="258" r:id="R3a72619dfff54c81"/>
    <p:sldId xmlns:r="http://schemas.openxmlformats.org/officeDocument/2006/relationships" id="259" r:id="Rf51bf65ab7b74077"/>
    <p:sldId xmlns:r="http://schemas.openxmlformats.org/officeDocument/2006/relationships" id="260" r:id="R826c922e4574487e"/>
    <p:sldId xmlns:r="http://schemas.openxmlformats.org/officeDocument/2006/relationships" id="261" r:id="Rbc4dfba1a9264562"/>
    <p:sldId xmlns:r="http://schemas.openxmlformats.org/officeDocument/2006/relationships" id="262" r:id="R442c6746c1ca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0a93e844d4c1d" /><Relationship Type="http://schemas.openxmlformats.org/officeDocument/2006/relationships/slide" Target="/ppt/slides/slide1.xml" Id="R8b41485ac51e46c2" /><Relationship Type="http://schemas.openxmlformats.org/officeDocument/2006/relationships/slide" Target="/ppt/slides/slide2.xml" Id="R634d0aa0fadb4fb8" /><Relationship Type="http://schemas.openxmlformats.org/officeDocument/2006/relationships/slide" Target="/ppt/slides/slide3.xml" Id="R3a72619dfff54c81" /><Relationship Type="http://schemas.openxmlformats.org/officeDocument/2006/relationships/slide" Target="/ppt/slides/slide4.xml" Id="Rf51bf65ab7b74077" /><Relationship Type="http://schemas.openxmlformats.org/officeDocument/2006/relationships/slide" Target="/ppt/slides/slide5.xml" Id="R826c922e4574487e" /><Relationship Type="http://schemas.openxmlformats.org/officeDocument/2006/relationships/slide" Target="/ppt/slides/slide6.xml" Id="Rbc4dfba1a9264562" /><Relationship Type="http://schemas.openxmlformats.org/officeDocument/2006/relationships/slide" Target="/ppt/slides/slide7.xml" Id="R442c6746c1ca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6536efe8c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e61a38074dda" /><Relationship Type="http://schemas.openxmlformats.org/officeDocument/2006/relationships/theme" Target="/ppt/slideMasters/theme/theme1.xml" Id="R1ede1ace8a6b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ce61a3807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a4eb2d74c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9690f3e1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03ea7ab7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9b9c64ddb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ec613fb8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344974cd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6d6b7784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