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880a6119a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65b23301c4eb1"/>
  </p:sldMasterIdLst>
  <p:sldIdLst>
    <p:sldId xmlns:r="http://schemas.openxmlformats.org/officeDocument/2006/relationships" id="256" r:id="Ra5f229f8c8e843f4"/>
    <p:sldId xmlns:r="http://schemas.openxmlformats.org/officeDocument/2006/relationships" id="257" r:id="R216fac7363df4efd"/>
    <p:sldId xmlns:r="http://schemas.openxmlformats.org/officeDocument/2006/relationships" id="258" r:id="R52dca9bd83d14bd7"/>
    <p:sldId xmlns:r="http://schemas.openxmlformats.org/officeDocument/2006/relationships" id="259" r:id="R782ff15b33ad44cf"/>
    <p:sldId xmlns:r="http://schemas.openxmlformats.org/officeDocument/2006/relationships" id="260" r:id="Radbb73eedc9e449f"/>
    <p:sldId xmlns:r="http://schemas.openxmlformats.org/officeDocument/2006/relationships" id="261" r:id="Ra0aaf7daafa14a27"/>
    <p:sldId xmlns:r="http://schemas.openxmlformats.org/officeDocument/2006/relationships" id="262" r:id="R8cc90806fc10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65b23301c4eb1" /><Relationship Type="http://schemas.openxmlformats.org/officeDocument/2006/relationships/slide" Target="/ppt/slides/slide1.xml" Id="Ra5f229f8c8e843f4" /><Relationship Type="http://schemas.openxmlformats.org/officeDocument/2006/relationships/slide" Target="/ppt/slides/slide2.xml" Id="R216fac7363df4efd" /><Relationship Type="http://schemas.openxmlformats.org/officeDocument/2006/relationships/slide" Target="/ppt/slides/slide3.xml" Id="R52dca9bd83d14bd7" /><Relationship Type="http://schemas.openxmlformats.org/officeDocument/2006/relationships/slide" Target="/ppt/slides/slide4.xml" Id="R782ff15b33ad44cf" /><Relationship Type="http://schemas.openxmlformats.org/officeDocument/2006/relationships/slide" Target="/ppt/slides/slide5.xml" Id="Radbb73eedc9e449f" /><Relationship Type="http://schemas.openxmlformats.org/officeDocument/2006/relationships/slide" Target="/ppt/slides/slide6.xml" Id="Ra0aaf7daafa14a27" /><Relationship Type="http://schemas.openxmlformats.org/officeDocument/2006/relationships/slide" Target="/ppt/slides/slide7.xml" Id="R8cc90806fc10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616356b47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799828eb4c1b" /><Relationship Type="http://schemas.openxmlformats.org/officeDocument/2006/relationships/theme" Target="/ppt/slideMasters/theme/theme1.xml" Id="R369343f339b3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c799828eb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54d8853d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f9c80d86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20499e0a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556f0dbec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679aedb88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09fa6b5b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c6f020da6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BRUGRAND TERJE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GRØNDAL HANS TORE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NEDREHEGG BJARNE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