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76c1370e1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4ed936b404b0e"/>
  </p:sldMasterIdLst>
  <p:sldIdLst>
    <p:sldId xmlns:r="http://schemas.openxmlformats.org/officeDocument/2006/relationships" id="256" r:id="Red8c2325cff246a8"/>
    <p:sldId xmlns:r="http://schemas.openxmlformats.org/officeDocument/2006/relationships" id="257" r:id="Rd755e1ce71ce47bf"/>
    <p:sldId xmlns:r="http://schemas.openxmlformats.org/officeDocument/2006/relationships" id="258" r:id="R07d2f885a6f643e7"/>
    <p:sldId xmlns:r="http://schemas.openxmlformats.org/officeDocument/2006/relationships" id="259" r:id="Rd2fad2c18f3c4f33"/>
    <p:sldId xmlns:r="http://schemas.openxmlformats.org/officeDocument/2006/relationships" id="260" r:id="R9bbebd5694b44f22"/>
    <p:sldId xmlns:r="http://schemas.openxmlformats.org/officeDocument/2006/relationships" id="261" r:id="R7b952b89d97e4f26"/>
    <p:sldId xmlns:r="http://schemas.openxmlformats.org/officeDocument/2006/relationships" id="262" r:id="R4598e039a76f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4ed936b404b0e" /><Relationship Type="http://schemas.openxmlformats.org/officeDocument/2006/relationships/slide" Target="/ppt/slides/slide1.xml" Id="Red8c2325cff246a8" /><Relationship Type="http://schemas.openxmlformats.org/officeDocument/2006/relationships/slide" Target="/ppt/slides/slide2.xml" Id="Rd755e1ce71ce47bf" /><Relationship Type="http://schemas.openxmlformats.org/officeDocument/2006/relationships/slide" Target="/ppt/slides/slide3.xml" Id="R07d2f885a6f643e7" /><Relationship Type="http://schemas.openxmlformats.org/officeDocument/2006/relationships/slide" Target="/ppt/slides/slide4.xml" Id="Rd2fad2c18f3c4f33" /><Relationship Type="http://schemas.openxmlformats.org/officeDocument/2006/relationships/slide" Target="/ppt/slides/slide5.xml" Id="R9bbebd5694b44f22" /><Relationship Type="http://schemas.openxmlformats.org/officeDocument/2006/relationships/slide" Target="/ppt/slides/slide6.xml" Id="R7b952b89d97e4f26" /><Relationship Type="http://schemas.openxmlformats.org/officeDocument/2006/relationships/slide" Target="/ppt/slides/slide7.xml" Id="R4598e039a76f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c9933f0a7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67b014b94272" /><Relationship Type="http://schemas.openxmlformats.org/officeDocument/2006/relationships/theme" Target="/ppt/slideMasters/theme/theme1.xml" Id="Ra02c41c9ce60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467b014b9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b7a31787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1159f823a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73ee71af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5a9a11ba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237c3037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b97cf653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1a4f160d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JA-DATA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JA-DATA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EILERTSEN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61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post@ja-data.no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941 477 941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