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a2f29c64e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ed7a1fb8e4bf3"/>
  </p:sldMasterIdLst>
  <p:sldIdLst>
    <p:sldId xmlns:r="http://schemas.openxmlformats.org/officeDocument/2006/relationships" id="256" r:id="R07dd85e0faff4abc"/>
    <p:sldId xmlns:r="http://schemas.openxmlformats.org/officeDocument/2006/relationships" id="257" r:id="Rcc91e9fa1ff94ffd"/>
    <p:sldId xmlns:r="http://schemas.openxmlformats.org/officeDocument/2006/relationships" id="258" r:id="Rf9dccf20555545eb"/>
    <p:sldId xmlns:r="http://schemas.openxmlformats.org/officeDocument/2006/relationships" id="259" r:id="R47d7427436e24fb4"/>
    <p:sldId xmlns:r="http://schemas.openxmlformats.org/officeDocument/2006/relationships" id="260" r:id="R90b974a7e3c64ca4"/>
    <p:sldId xmlns:r="http://schemas.openxmlformats.org/officeDocument/2006/relationships" id="261" r:id="R270d3d97bcce47a3"/>
    <p:sldId xmlns:r="http://schemas.openxmlformats.org/officeDocument/2006/relationships" id="262" r:id="Ra8986b6b53d2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ed7a1fb8e4bf3" /><Relationship Type="http://schemas.openxmlformats.org/officeDocument/2006/relationships/slide" Target="/ppt/slides/slide1.xml" Id="R07dd85e0faff4abc" /><Relationship Type="http://schemas.openxmlformats.org/officeDocument/2006/relationships/slide" Target="/ppt/slides/slide2.xml" Id="Rcc91e9fa1ff94ffd" /><Relationship Type="http://schemas.openxmlformats.org/officeDocument/2006/relationships/slide" Target="/ppt/slides/slide3.xml" Id="Rf9dccf20555545eb" /><Relationship Type="http://schemas.openxmlformats.org/officeDocument/2006/relationships/slide" Target="/ppt/slides/slide4.xml" Id="R47d7427436e24fb4" /><Relationship Type="http://schemas.openxmlformats.org/officeDocument/2006/relationships/slide" Target="/ppt/slides/slide5.xml" Id="R90b974a7e3c64ca4" /><Relationship Type="http://schemas.openxmlformats.org/officeDocument/2006/relationships/slide" Target="/ppt/slides/slide6.xml" Id="R270d3d97bcce47a3" /><Relationship Type="http://schemas.openxmlformats.org/officeDocument/2006/relationships/slide" Target="/ppt/slides/slide7.xml" Id="Ra8986b6b53d2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0d337a819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e08406024626" /><Relationship Type="http://schemas.openxmlformats.org/officeDocument/2006/relationships/theme" Target="/ppt/slideMasters/theme/theme1.xml" Id="R1db6b8fb90ca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8e0840602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4527a9183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a11d717d8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a549cb684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b34cb0a93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15b12b5f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d92caea4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58ef9b378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