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6ee047b09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5542a18f049ca"/>
  </p:sldMasterIdLst>
  <p:sldIdLst>
    <p:sldId xmlns:r="http://schemas.openxmlformats.org/officeDocument/2006/relationships" id="256" r:id="R0a2a06b718ea4d9f"/>
    <p:sldId xmlns:r="http://schemas.openxmlformats.org/officeDocument/2006/relationships" id="257" r:id="R8482b1a196224697"/>
    <p:sldId xmlns:r="http://schemas.openxmlformats.org/officeDocument/2006/relationships" id="258" r:id="Rb52cf9bac7ed4cb3"/>
    <p:sldId xmlns:r="http://schemas.openxmlformats.org/officeDocument/2006/relationships" id="259" r:id="R8b3f317da9ca467a"/>
    <p:sldId xmlns:r="http://schemas.openxmlformats.org/officeDocument/2006/relationships" id="260" r:id="R0cdf3a86162b4481"/>
    <p:sldId xmlns:r="http://schemas.openxmlformats.org/officeDocument/2006/relationships" id="261" r:id="R983013b2483b4743"/>
    <p:sldId xmlns:r="http://schemas.openxmlformats.org/officeDocument/2006/relationships" id="262" r:id="Rb690fda2c34546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542a18f049ca" /><Relationship Type="http://schemas.openxmlformats.org/officeDocument/2006/relationships/slide" Target="/ppt/slides/slide1.xml" Id="R0a2a06b718ea4d9f" /><Relationship Type="http://schemas.openxmlformats.org/officeDocument/2006/relationships/slide" Target="/ppt/slides/slide2.xml" Id="R8482b1a196224697" /><Relationship Type="http://schemas.openxmlformats.org/officeDocument/2006/relationships/slide" Target="/ppt/slides/slide3.xml" Id="Rb52cf9bac7ed4cb3" /><Relationship Type="http://schemas.openxmlformats.org/officeDocument/2006/relationships/slide" Target="/ppt/slides/slide4.xml" Id="R8b3f317da9ca467a" /><Relationship Type="http://schemas.openxmlformats.org/officeDocument/2006/relationships/slide" Target="/ppt/slides/slide5.xml" Id="R0cdf3a86162b4481" /><Relationship Type="http://schemas.openxmlformats.org/officeDocument/2006/relationships/slide" Target="/ppt/slides/slide6.xml" Id="R983013b2483b4743" /><Relationship Type="http://schemas.openxmlformats.org/officeDocument/2006/relationships/slide" Target="/ppt/slides/slide7.xml" Id="Rb690fda2c34546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6555d2cbc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81aace84642fc" /><Relationship Type="http://schemas.openxmlformats.org/officeDocument/2006/relationships/theme" Target="/ppt/slideMasters/theme/theme1.xml" Id="R4904309345dc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981aace846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6ca341ac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2fd4a9ca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f5ad0e6a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dc668f8e4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be3b33dbf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0acbc1188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8237a6dce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SYSTEM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VERA  –  45,5 %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941 361 374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SYSTEM AS</a:t>
            </a:r>
          </a:p>
        </p:txBody>
      </p:sp>
    </p:spTree>
  </p:cSld>
  <p:clrMapOvr>
    <a:masterClrMapping xmlns:a="http://schemas.openxmlformats.org/drawingml/2006/main"/>
  </p:clrMapOvr>
</p:sld>
</file>