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c3d7479ce742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7139227cc645a6"/>
  </p:sldMasterIdLst>
  <p:sldIdLst>
    <p:sldId xmlns:r="http://schemas.openxmlformats.org/officeDocument/2006/relationships" id="256" r:id="R93aa51d510e54095"/>
    <p:sldId xmlns:r="http://schemas.openxmlformats.org/officeDocument/2006/relationships" id="257" r:id="Rd6ab07f468bc4ada"/>
    <p:sldId xmlns:r="http://schemas.openxmlformats.org/officeDocument/2006/relationships" id="258" r:id="R42137d58f2334e66"/>
    <p:sldId xmlns:r="http://schemas.openxmlformats.org/officeDocument/2006/relationships" id="259" r:id="Ree2e58d2747f4255"/>
    <p:sldId xmlns:r="http://schemas.openxmlformats.org/officeDocument/2006/relationships" id="260" r:id="Rd869e825f67f4bda"/>
    <p:sldId xmlns:r="http://schemas.openxmlformats.org/officeDocument/2006/relationships" id="261" r:id="R082b33761f8547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139227cc645a6" /><Relationship Type="http://schemas.openxmlformats.org/officeDocument/2006/relationships/slide" Target="/ppt/slides/slide1.xml" Id="R93aa51d510e54095" /><Relationship Type="http://schemas.openxmlformats.org/officeDocument/2006/relationships/slide" Target="/ppt/slides/slide2.xml" Id="Rd6ab07f468bc4ada" /><Relationship Type="http://schemas.openxmlformats.org/officeDocument/2006/relationships/slide" Target="/ppt/slides/slide3.xml" Id="R42137d58f2334e66" /><Relationship Type="http://schemas.openxmlformats.org/officeDocument/2006/relationships/slide" Target="/ppt/slides/slide4.xml" Id="Ree2e58d2747f4255" /><Relationship Type="http://schemas.openxmlformats.org/officeDocument/2006/relationships/slide" Target="/ppt/slides/slide5.xml" Id="Rd869e825f67f4bda" /><Relationship Type="http://schemas.openxmlformats.org/officeDocument/2006/relationships/slide" Target="/ppt/slides/slide6.xml" Id="R082b33761f8547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29bc2c9eea42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da3ce675147a6" /><Relationship Type="http://schemas.openxmlformats.org/officeDocument/2006/relationships/theme" Target="/ppt/slideMasters/theme/theme1.xml" Id="R3de3144239e442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4da3ce675147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7b899e8ba41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c1914374f45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db64c4ff140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e2b4b273f43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3374067a94b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f4a5fdaca4d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CBK SYSTEM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941 361 374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