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f375a888e5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ab5217d8b84704"/>
  </p:sldMasterIdLst>
  <p:sldIdLst>
    <p:sldId xmlns:r="http://schemas.openxmlformats.org/officeDocument/2006/relationships" id="256" r:id="R914a0280660d4785"/>
    <p:sldId xmlns:r="http://schemas.openxmlformats.org/officeDocument/2006/relationships" id="257" r:id="Rb93902d458ef414e"/>
    <p:sldId xmlns:r="http://schemas.openxmlformats.org/officeDocument/2006/relationships" id="258" r:id="R5534303fefea4b6e"/>
    <p:sldId xmlns:r="http://schemas.openxmlformats.org/officeDocument/2006/relationships" id="259" r:id="Re58ba9bf89f242e0"/>
    <p:sldId xmlns:r="http://schemas.openxmlformats.org/officeDocument/2006/relationships" id="260" r:id="R2a86d760454d44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b5217d8b84704" /><Relationship Type="http://schemas.openxmlformats.org/officeDocument/2006/relationships/slide" Target="/ppt/slides/slide1.xml" Id="R914a0280660d4785" /><Relationship Type="http://schemas.openxmlformats.org/officeDocument/2006/relationships/slide" Target="/ppt/slides/slide2.xml" Id="Rb93902d458ef414e" /><Relationship Type="http://schemas.openxmlformats.org/officeDocument/2006/relationships/slide" Target="/ppt/slides/slide3.xml" Id="R5534303fefea4b6e" /><Relationship Type="http://schemas.openxmlformats.org/officeDocument/2006/relationships/slide" Target="/ppt/slides/slide4.xml" Id="Re58ba9bf89f242e0" /><Relationship Type="http://schemas.openxmlformats.org/officeDocument/2006/relationships/slide" Target="/ppt/slides/slide5.xml" Id="R2a86d760454d44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538cd44ff4f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72478c9e340b1" /><Relationship Type="http://schemas.openxmlformats.org/officeDocument/2006/relationships/theme" Target="/ppt/slideMasters/theme/theme1.xml" Id="R8289ad7d1b88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772478c9e3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4ff48b843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cf8ed251c4b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a1a18ebc54e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15d58fc99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7bfcfe725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MÅSØY KOMMUNE ble etablert [år] og holder til i Havøysund.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9690 Havøysund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941 087 957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