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1a38cc59f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60e911d064033"/>
  </p:sldMasterIdLst>
  <p:sldIdLst>
    <p:sldId xmlns:r="http://schemas.openxmlformats.org/officeDocument/2006/relationships" id="256" r:id="Rb4986f1dc5cd4128"/>
    <p:sldId xmlns:r="http://schemas.openxmlformats.org/officeDocument/2006/relationships" id="257" r:id="R78fac0f033604695"/>
    <p:sldId xmlns:r="http://schemas.openxmlformats.org/officeDocument/2006/relationships" id="258" r:id="Rc3713cc24d6549dd"/>
    <p:sldId xmlns:r="http://schemas.openxmlformats.org/officeDocument/2006/relationships" id="259" r:id="R4680434901514a38"/>
    <p:sldId xmlns:r="http://schemas.openxmlformats.org/officeDocument/2006/relationships" id="260" r:id="R2eebf9fcdc634c4e"/>
    <p:sldId xmlns:r="http://schemas.openxmlformats.org/officeDocument/2006/relationships" id="261" r:id="R342e70d9b8ed4b3f"/>
    <p:sldId xmlns:r="http://schemas.openxmlformats.org/officeDocument/2006/relationships" id="262" r:id="R9e814024888a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60e911d064033" /><Relationship Type="http://schemas.openxmlformats.org/officeDocument/2006/relationships/slide" Target="/ppt/slides/slide1.xml" Id="Rb4986f1dc5cd4128" /><Relationship Type="http://schemas.openxmlformats.org/officeDocument/2006/relationships/slide" Target="/ppt/slides/slide2.xml" Id="R78fac0f033604695" /><Relationship Type="http://schemas.openxmlformats.org/officeDocument/2006/relationships/slide" Target="/ppt/slides/slide3.xml" Id="Rc3713cc24d6549dd" /><Relationship Type="http://schemas.openxmlformats.org/officeDocument/2006/relationships/slide" Target="/ppt/slides/slide4.xml" Id="R4680434901514a38" /><Relationship Type="http://schemas.openxmlformats.org/officeDocument/2006/relationships/slide" Target="/ppt/slides/slide5.xml" Id="R2eebf9fcdc634c4e" /><Relationship Type="http://schemas.openxmlformats.org/officeDocument/2006/relationships/slide" Target="/ppt/slides/slide6.xml" Id="R342e70d9b8ed4b3f" /><Relationship Type="http://schemas.openxmlformats.org/officeDocument/2006/relationships/slide" Target="/ppt/slides/slide7.xml" Id="R9e814024888a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e4c5fc180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41f750b64de8" /><Relationship Type="http://schemas.openxmlformats.org/officeDocument/2006/relationships/theme" Target="/ppt/slideMasters/theme/theme1.xml" Id="R90ef2b855392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f41f750b6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99380b989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03df2d9f6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aa8037497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80f92d3c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9dd21ffbc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9a83e0e7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4b6327a9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